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theme/theme2.xml" ContentType="application/vnd.openxmlformats-officedocument.theme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notesMasters/notesMaster1.xml" ContentType="application/vnd.openxmlformats-officedocument.presentationml.notesMaster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2"/>
  </p:notesMasterIdLst>
  <p:sldIdLst>
    <p:sldId id="275" r:id="rId2"/>
    <p:sldId id="292" r:id="rId3"/>
    <p:sldId id="276" r:id="rId4"/>
    <p:sldId id="277" r:id="rId5"/>
    <p:sldId id="278" r:id="rId6"/>
    <p:sldId id="279" r:id="rId7"/>
    <p:sldId id="280" r:id="rId8"/>
    <p:sldId id="281" r:id="rId9"/>
    <p:sldId id="283" r:id="rId10"/>
    <p:sldId id="291" r:id="rId11"/>
  </p:sldIdLst>
  <p:sldSz cx="9144000" cy="6858000" type="screen4x3"/>
  <p:notesSz cx="6858000" cy="9144000"/>
  <p:defaultTextStyle>
    <a:defPPr>
      <a:defRPr lang="zh-CN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 horzBarState="maximized">
    <p:restoredLeft sz="15987" autoAdjust="0"/>
    <p:restoredTop sz="94660"/>
  </p:normalViewPr>
  <p:slideViewPr>
    <p:cSldViewPr snapToGrid="0">
      <p:cViewPr varScale="1">
        <p:scale>
          <a:sx n="73" d="100"/>
          <a:sy n="73" d="100"/>
        </p:scale>
        <p:origin x="-127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notesMaster" Target="notesMasters/notesMaster1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2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4021139" y="1"/>
            <a:ext cx="3076575" cy="5127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endParaRPr lang="en-US"/>
          </a:p>
        </p:txBody>
      </p:sp>
      <p:sp>
        <p:nvSpPr>
          <p:cNvPr id="1048672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90600" y="766763"/>
            <a:ext cx="5118100" cy="3838575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10486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709614" y="4862514"/>
            <a:ext cx="5680075" cy="460533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486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2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l">
              <a:defRPr sz="1100"/>
            </a:lvl1pPr>
          </a:lstStyle>
          <a:p>
            <a:endParaRPr lang="en-US"/>
          </a:p>
        </p:txBody>
      </p:sp>
      <p:sp>
        <p:nvSpPr>
          <p:cNvPr id="10486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4021139" y="9720264"/>
            <a:ext cx="3076575" cy="51276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92" tIns="45745" rIns="91492" bIns="45745" numCol="1" anchor="b" anchorCtr="0" compatLnSpc="1">
            <a:prstTxWarp prst="textNoShape">
              <a:avLst/>
            </a:prstTxWarp>
          </a:bodyPr>
          <a:lstStyle>
            <a:lvl1pPr algn="r">
              <a:defRPr sz="1100"/>
            </a:lvl1pPr>
          </a:lstStyle>
          <a:p>
            <a:fld id="{A9A0EA98-5831-4853-B862-C702E6EB345C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6" name="Title 1"/>
          <p:cNvSpPr>
            <a:spLocks noGrp="1"/>
          </p:cNvSpPr>
          <p:nvPr>
            <p:ph type="ctrTitle"/>
          </p:nvPr>
        </p:nvSpPr>
        <p:spPr>
          <a:xfrm>
            <a:off x="685800" y="1122363"/>
            <a:ext cx="77724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07" name="Subtitle 2"/>
          <p:cNvSpPr>
            <a:spLocks noGrp="1"/>
          </p:cNvSpPr>
          <p:nvPr>
            <p:ph type="subTitle" idx="1"/>
          </p:nvPr>
        </p:nvSpPr>
        <p:spPr>
          <a:xfrm>
            <a:off x="1143000" y="3602038"/>
            <a:ext cx="6858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altLang="zh-CN" smtClean="0"/>
              <a:t>Click to edit Master subtitle style</a:t>
            </a:r>
            <a:endParaRPr lang="en-US" dirty="0"/>
          </a:p>
        </p:txBody>
      </p:sp>
      <p:sp>
        <p:nvSpPr>
          <p:cNvPr id="1048608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09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10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2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5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0" name="Vertical Title 1"/>
          <p:cNvSpPr>
            <a:spLocks noGrp="1"/>
          </p:cNvSpPr>
          <p:nvPr>
            <p:ph type="title" orient="vert"/>
          </p:nvPr>
        </p:nvSpPr>
        <p:spPr>
          <a:xfrm>
            <a:off x="6543675" y="365125"/>
            <a:ext cx="1971675" cy="5811838"/>
          </a:xfrm>
        </p:spPr>
        <p:txBody>
          <a:bodyPr vert="eaVert"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1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28650" y="365125"/>
            <a:ext cx="5800725" cy="5811838"/>
          </a:xfrm>
        </p:spPr>
        <p:txBody>
          <a:bodyPr vert="eaVert"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4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4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4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1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82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83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584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85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9" name="Title 1"/>
          <p:cNvSpPr>
            <a:spLocks noGrp="1"/>
          </p:cNvSpPr>
          <p:nvPr>
            <p:ph type="title"/>
          </p:nvPr>
        </p:nvSpPr>
        <p:spPr>
          <a:xfrm>
            <a:off x="623888" y="1709739"/>
            <a:ext cx="78867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90" name="Text Placeholder 2"/>
          <p:cNvSpPr>
            <a:spLocks noGrp="1"/>
          </p:cNvSpPr>
          <p:nvPr>
            <p:ph type="body" idx="1"/>
          </p:nvPr>
        </p:nvSpPr>
        <p:spPr>
          <a:xfrm>
            <a:off x="623888" y="4589464"/>
            <a:ext cx="78867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591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592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593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7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8" name="Content Placeholder 2"/>
          <p:cNvSpPr>
            <a:spLocks noGrp="1"/>
          </p:cNvSpPr>
          <p:nvPr>
            <p:ph sz="half" idx="1"/>
          </p:nvPr>
        </p:nvSpPr>
        <p:spPr>
          <a:xfrm>
            <a:off x="6286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29" name="Content Placeholder 3"/>
          <p:cNvSpPr>
            <a:spLocks noGrp="1"/>
          </p:cNvSpPr>
          <p:nvPr>
            <p:ph sz="half" idx="2"/>
          </p:nvPr>
        </p:nvSpPr>
        <p:spPr>
          <a:xfrm>
            <a:off x="4629150" y="1825625"/>
            <a:ext cx="3886200" cy="435133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30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31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32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56" name="Title 1"/>
          <p:cNvSpPr>
            <a:spLocks noGrp="1"/>
          </p:cNvSpPr>
          <p:nvPr>
            <p:ph type="title"/>
          </p:nvPr>
        </p:nvSpPr>
        <p:spPr>
          <a:xfrm>
            <a:off x="629841" y="365126"/>
            <a:ext cx="7886700" cy="1325563"/>
          </a:xfrm>
        </p:spPr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57" name="Text Placeholder 2"/>
          <p:cNvSpPr>
            <a:spLocks noGrp="1"/>
          </p:cNvSpPr>
          <p:nvPr>
            <p:ph type="body" idx="1"/>
          </p:nvPr>
        </p:nvSpPr>
        <p:spPr>
          <a:xfrm>
            <a:off x="629842" y="1681163"/>
            <a:ext cx="3868340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58" name="Content Placeholder 3"/>
          <p:cNvSpPr>
            <a:spLocks noGrp="1"/>
          </p:cNvSpPr>
          <p:nvPr>
            <p:ph sz="half" idx="2"/>
          </p:nvPr>
        </p:nvSpPr>
        <p:spPr>
          <a:xfrm>
            <a:off x="629842" y="2505075"/>
            <a:ext cx="3868340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59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29150" y="1681163"/>
            <a:ext cx="3887391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60" name="Content Placeholder 5"/>
          <p:cNvSpPr>
            <a:spLocks noGrp="1"/>
          </p:cNvSpPr>
          <p:nvPr>
            <p:ph sz="quarter" idx="4"/>
          </p:nvPr>
        </p:nvSpPr>
        <p:spPr>
          <a:xfrm>
            <a:off x="4629150" y="2505075"/>
            <a:ext cx="3887391" cy="3684588"/>
          </a:xfrm>
        </p:spPr>
        <p:txBody>
          <a:bodyPr/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61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62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3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2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2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2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9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20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21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64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65" name="Content Placeholder 2"/>
          <p:cNvSpPr>
            <a:spLocks noGrp="1"/>
          </p:cNvSpPr>
          <p:nvPr>
            <p:ph idx="1"/>
          </p:nvPr>
        </p:nvSpPr>
        <p:spPr>
          <a:xfrm>
            <a:off x="3887391" y="987426"/>
            <a:ext cx="462915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666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67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68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69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45" name="Title 1"/>
          <p:cNvSpPr>
            <a:spLocks noGrp="1"/>
          </p:cNvSpPr>
          <p:nvPr>
            <p:ph type="title"/>
          </p:nvPr>
        </p:nvSpPr>
        <p:spPr>
          <a:xfrm>
            <a:off x="629841" y="457200"/>
            <a:ext cx="2949178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646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3887391" y="987426"/>
            <a:ext cx="4629150" cy="4873625"/>
          </a:xfrm>
        </p:spPr>
        <p:txBody>
          <a:bodyPr anchor="t"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n-US" altLang="zh-CN" smtClean="0"/>
              <a:t>Click icon to add picture</a:t>
            </a:r>
            <a:endParaRPr lang="en-US" dirty="0"/>
          </a:p>
        </p:txBody>
      </p:sp>
      <p:sp>
        <p:nvSpPr>
          <p:cNvPr id="1048647" name="Text Placeholder 3"/>
          <p:cNvSpPr>
            <a:spLocks noGrp="1"/>
          </p:cNvSpPr>
          <p:nvPr>
            <p:ph type="body" sz="half" idx="2"/>
          </p:nvPr>
        </p:nvSpPr>
        <p:spPr>
          <a:xfrm>
            <a:off x="629841" y="2057400"/>
            <a:ext cx="2949178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 altLang="zh-CN" smtClean="0"/>
              <a:t>Click to edit Master text styles</a:t>
            </a:r>
          </a:p>
        </p:txBody>
      </p:sp>
      <p:sp>
        <p:nvSpPr>
          <p:cNvPr id="1048648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649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CN" altLang="en-US"/>
          </a:p>
        </p:txBody>
      </p:sp>
      <p:sp>
        <p:nvSpPr>
          <p:cNvPr id="1048650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76" name="Title Placeholder 1"/>
          <p:cNvSpPr>
            <a:spLocks noGrp="1"/>
          </p:cNvSpPr>
          <p:nvPr>
            <p:ph type="title"/>
          </p:nvPr>
        </p:nvSpPr>
        <p:spPr>
          <a:xfrm>
            <a:off x="628650" y="365126"/>
            <a:ext cx="78867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altLang="zh-CN" smtClean="0"/>
              <a:t>Click to edit Master title style</a:t>
            </a:r>
            <a:endParaRPr lang="en-US" dirty="0"/>
          </a:p>
        </p:txBody>
      </p:sp>
      <p:sp>
        <p:nvSpPr>
          <p:cNvPr id="1048577" name="Text Placeholder 2"/>
          <p:cNvSpPr>
            <a:spLocks noGrp="1"/>
          </p:cNvSpPr>
          <p:nvPr>
            <p:ph type="body" idx="1"/>
          </p:nvPr>
        </p:nvSpPr>
        <p:spPr>
          <a:xfrm>
            <a:off x="628650" y="1825625"/>
            <a:ext cx="78867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altLang="zh-CN" smtClean="0"/>
              <a:t>Click to edit Master text styles</a:t>
            </a:r>
          </a:p>
          <a:p>
            <a:pPr lvl="1"/>
            <a:r>
              <a:rPr lang="en-US" altLang="zh-CN" smtClean="0"/>
              <a:t>Second level</a:t>
            </a:r>
          </a:p>
          <a:p>
            <a:pPr lvl="2"/>
            <a:r>
              <a:rPr lang="en-US" altLang="zh-CN" smtClean="0"/>
              <a:t>Third level</a:t>
            </a:r>
          </a:p>
          <a:p>
            <a:pPr lvl="3"/>
            <a:r>
              <a:rPr lang="en-US" altLang="zh-CN" smtClean="0"/>
              <a:t>Fourth level</a:t>
            </a:r>
          </a:p>
          <a:p>
            <a:pPr lvl="4"/>
            <a:r>
              <a:rPr lang="en-US" altLang="zh-CN" smtClean="0"/>
              <a:t>Fifth level</a:t>
            </a:r>
            <a:endParaRPr lang="en-US" dirty="0"/>
          </a:p>
        </p:txBody>
      </p:sp>
      <p:sp>
        <p:nvSpPr>
          <p:cNvPr id="1048578" name="Date Placeholder 3"/>
          <p:cNvSpPr>
            <a:spLocks noGrp="1"/>
          </p:cNvSpPr>
          <p:nvPr>
            <p:ph type="dt" sz="half" idx="2"/>
          </p:nvPr>
        </p:nvSpPr>
        <p:spPr>
          <a:xfrm>
            <a:off x="6286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70BC1078-46ED-40F9-8930-935BAD7C2B02}" type="datetimeFigureOut">
              <a:rPr lang="zh-CN" altLang="en-US" smtClean="0"/>
              <a:pPr/>
              <a:t>2021/11/30</a:t>
            </a:fld>
            <a:endParaRPr lang="zh-CN" altLang="en-US"/>
          </a:p>
        </p:txBody>
      </p:sp>
      <p:sp>
        <p:nvSpPr>
          <p:cNvPr id="1048579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028950" y="6356351"/>
            <a:ext cx="30861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zh-CN" altLang="en-US"/>
          </a:p>
        </p:txBody>
      </p:sp>
      <p:sp>
        <p:nvSpPr>
          <p:cNvPr id="1048580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457950" y="6356351"/>
            <a:ext cx="20574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5B52ADC-5BFA-4FBD-BEE2-16096B7F4166}" type="slidenum">
              <a:rPr lang="zh-CN" altLang="en-US" smtClean="0"/>
              <a:pPr/>
              <a:t>‹#›</a:t>
            </a:fld>
            <a:endParaRPr lang="zh-CN" alt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1" name="Title 1"/>
          <p:cNvSpPr>
            <a:spLocks noGrp="1"/>
          </p:cNvSpPr>
          <p:nvPr>
            <p:ph type="ctrTitle"/>
          </p:nvPr>
        </p:nvSpPr>
        <p:spPr>
          <a:xfrm>
            <a:off x="685800" y="1122362"/>
            <a:ext cx="7772400" cy="4821237"/>
          </a:xfrm>
        </p:spPr>
        <p:txBody>
          <a:bodyPr>
            <a:normAutofit fontScale="90000"/>
          </a:bodyPr>
          <a:lstStyle/>
          <a:p>
            <a:r>
              <a:rPr lang="en-US" altLang="zh-CN" sz="6200" b="1" dirty="0">
                <a:solidFill>
                  <a:srgbClr val="008000"/>
                </a:solidFill>
              </a:rPr>
              <a:t>Name - </a:t>
            </a:r>
            <a:r>
              <a:rPr lang="en-US" altLang="zh-CN" sz="6200" b="1" dirty="0" err="1">
                <a:solidFill>
                  <a:srgbClr val="008000"/>
                </a:solidFill>
              </a:rPr>
              <a:t>Payal</a:t>
            </a:r>
            <a:r>
              <a:rPr lang="en-US" altLang="zh-CN" sz="6200" b="1" dirty="0">
                <a:solidFill>
                  <a:srgbClr val="008000"/>
                </a:solidFill>
              </a:rPr>
              <a:t> </a:t>
            </a:r>
            <a:r>
              <a:rPr lang="en-US" altLang="zh-CN" sz="6200" b="1" dirty="0" err="1">
                <a:solidFill>
                  <a:srgbClr val="008000"/>
                </a:solidFill>
              </a:rPr>
              <a:t>Sahu</a:t>
            </a:r>
            <a:r>
              <a:rPr lang="en-US" altLang="zh-CN" sz="6200" b="1" dirty="0">
                <a:solidFill>
                  <a:srgbClr val="008000"/>
                </a:solidFill>
              </a:rPr>
              <a:t>     </a:t>
            </a:r>
            <a:r>
              <a:rPr lang="en-US" altLang="zh-CN" sz="6200" b="1" dirty="0" smtClean="0">
                <a:solidFill>
                  <a:srgbClr val="008000"/>
                </a:solidFill>
              </a:rPr>
              <a:t/>
            </a:r>
            <a:br>
              <a:rPr lang="en-US" altLang="zh-CN" sz="6200" b="1" dirty="0" smtClean="0">
                <a:solidFill>
                  <a:srgbClr val="008000"/>
                </a:solidFill>
              </a:rPr>
            </a:br>
            <a:r>
              <a:rPr lang="en-US" altLang="zh-CN" sz="6200" b="1" dirty="0" smtClean="0">
                <a:solidFill>
                  <a:srgbClr val="008000"/>
                </a:solidFill>
              </a:rPr>
              <a:t>Class </a:t>
            </a:r>
            <a:r>
              <a:rPr lang="en-US" altLang="zh-CN" sz="6200" b="1" dirty="0">
                <a:solidFill>
                  <a:srgbClr val="008000"/>
                </a:solidFill>
              </a:rPr>
              <a:t>- B.Sc.01(</a:t>
            </a:r>
            <a:r>
              <a:rPr lang="en-US" altLang="zh-CN" sz="6200" b="1" dirty="0" err="1">
                <a:solidFill>
                  <a:srgbClr val="008000"/>
                </a:solidFill>
              </a:rPr>
              <a:t>Maths</a:t>
            </a:r>
            <a:r>
              <a:rPr lang="en-US" altLang="zh-CN" sz="6200" b="1" dirty="0">
                <a:solidFill>
                  <a:srgbClr val="008000"/>
                </a:solidFill>
              </a:rPr>
              <a:t>)  </a:t>
            </a:r>
            <a:r>
              <a:rPr lang="en-US" altLang="zh-CN" sz="6200" b="1" dirty="0" smtClean="0">
                <a:solidFill>
                  <a:srgbClr val="008000"/>
                </a:solidFill>
              </a:rPr>
              <a:t/>
            </a:r>
            <a:br>
              <a:rPr lang="en-US" altLang="zh-CN" sz="6200" b="1" dirty="0" smtClean="0">
                <a:solidFill>
                  <a:srgbClr val="008000"/>
                </a:solidFill>
              </a:rPr>
            </a:br>
            <a:r>
              <a:rPr lang="en-US" altLang="zh-CN" sz="6200" b="1" dirty="0" smtClean="0">
                <a:solidFill>
                  <a:srgbClr val="008000"/>
                </a:solidFill>
              </a:rPr>
              <a:t>Topic </a:t>
            </a:r>
            <a:r>
              <a:rPr lang="en-US" altLang="zh-CN" sz="6200" b="1" dirty="0" smtClean="0">
                <a:solidFill>
                  <a:srgbClr val="008000"/>
                </a:solidFill>
              </a:rPr>
              <a:t>– Cyclotron</a:t>
            </a:r>
            <a:br>
              <a:rPr lang="en-US" altLang="zh-CN" sz="6200" b="1" dirty="0" smtClean="0">
                <a:solidFill>
                  <a:srgbClr val="008000"/>
                </a:solidFill>
              </a:rPr>
            </a:br>
            <a:r>
              <a:rPr lang="en-US" altLang="zh-CN" sz="6200" b="1" dirty="0" smtClean="0">
                <a:solidFill>
                  <a:srgbClr val="008000"/>
                </a:solidFill>
              </a:rPr>
              <a:t>Date – 25.05.2021</a:t>
            </a:r>
            <a:br>
              <a:rPr lang="en-US" altLang="zh-CN" sz="6200" b="1" dirty="0" smtClean="0">
                <a:solidFill>
                  <a:srgbClr val="008000"/>
                </a:solidFill>
              </a:rPr>
            </a:br>
            <a:r>
              <a:rPr lang="en-US" altLang="zh-CN" sz="6200" b="1" dirty="0" smtClean="0">
                <a:solidFill>
                  <a:srgbClr val="008000"/>
                </a:solidFill>
              </a:rPr>
              <a:t>Government College Gurur</a:t>
            </a:r>
            <a:endParaRPr lang="en-US" altLang="zh-CN" dirty="0"/>
          </a:p>
        </p:txBody>
      </p:sp>
      <p:sp>
        <p:nvSpPr>
          <p:cNvPr id="1048612" name="Subtitle 2"/>
          <p:cNvSpPr>
            <a:spLocks noGrp="1"/>
          </p:cNvSpPr>
          <p:nvPr>
            <p:ph type="subTitle" idx="1"/>
          </p:nvPr>
        </p:nvSpPr>
        <p:spPr>
          <a:xfrm flipV="1">
            <a:off x="1143000" y="8103786"/>
            <a:ext cx="6319880" cy="762086"/>
          </a:xfrm>
        </p:spPr>
        <p:txBody>
          <a:bodyPr/>
          <a:lstStyle/>
          <a:p>
            <a:endParaRPr lang="en-US" altLang="zh-CN"/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BBB7B6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38" name="Title 1048637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solidFill>
                  <a:srgbClr val="7030A0"/>
                </a:solidFill>
              </a:rPr>
              <a:t> </a:t>
            </a:r>
            <a:r>
              <a:rPr lang="en-IN" altLang="en-US" b="1">
                <a:solidFill>
                  <a:srgbClr val="7030A0"/>
                </a:solidFill>
              </a:rPr>
              <a:t>🥰</a:t>
            </a:r>
            <a:r>
              <a:rPr lang="en-US" altLang="en-US" b="1">
                <a:solidFill>
                  <a:srgbClr val="7030A0"/>
                </a:solidFill>
              </a:rPr>
              <a:t> </a:t>
            </a:r>
            <a:r>
              <a:rPr lang="en-US" b="1">
                <a:solidFill>
                  <a:srgbClr val="7030A0"/>
                </a:solidFill>
              </a:rPr>
              <a:t>Thank - you </a:t>
            </a:r>
            <a:r>
              <a:rPr lang="en-IN" altLang="en-US" b="1">
                <a:solidFill>
                  <a:srgbClr val="7030A0"/>
                </a:solidFill>
              </a:rPr>
              <a:t>🥰</a:t>
            </a:r>
            <a:endParaRPr lang="en-IN"/>
          </a:p>
        </p:txBody>
      </p:sp>
      <p:sp>
        <p:nvSpPr>
          <p:cNvPr id="1048639" name="Subtitle 1048638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en-IN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76" name="Title 1048675"/>
          <p:cNvSpPr>
            <a:spLocks noGrp="1"/>
          </p:cNvSpPr>
          <p:nvPr>
            <p:ph type="title"/>
          </p:nvPr>
        </p:nvSpPr>
        <p:spPr>
          <a:xfrm>
            <a:off x="628650" y="-1284564"/>
            <a:ext cx="7886700" cy="175253"/>
          </a:xfrm>
        </p:spPr>
        <p:txBody>
          <a:bodyPr>
            <a:normAutofit fontScale="90000"/>
          </a:bodyPr>
          <a:lstStyle/>
          <a:p>
            <a:endParaRPr lang="en-IN"/>
          </a:p>
        </p:txBody>
      </p:sp>
      <p:sp>
        <p:nvSpPr>
          <p:cNvPr id="1048677" name="Content Placeholder 1048676"/>
          <p:cNvSpPr>
            <a:spLocks noGrp="1"/>
          </p:cNvSpPr>
          <p:nvPr>
            <p:ph idx="1"/>
          </p:nvPr>
        </p:nvSpPr>
        <p:spPr>
          <a:xfrm rot="21584172">
            <a:off x="863457" y="22341"/>
            <a:ext cx="7644866" cy="6900490"/>
          </a:xfrm>
          <a:solidFill>
            <a:srgbClr val="92D04F"/>
          </a:solidFill>
        </p:spPr>
        <p:txBody>
          <a:bodyPr/>
          <a:lstStyle/>
          <a:p>
            <a:pPr algn="l"/>
            <a:r>
              <a:rPr lang="en-US" b="1">
                <a:solidFill>
                  <a:srgbClr val="FF9900"/>
                </a:solidFill>
              </a:rPr>
              <a:t>(1) Introduction                                                            (2)Construction                                                             (3) Working                                                                    (4) Theory                                                                        (5) Limitations                                                                            </a:t>
            </a:r>
            <a:endParaRPr lang="en-IN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3" name="Title 1048612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b="1">
                <a:solidFill>
                  <a:srgbClr val="800000"/>
                </a:solidFill>
              </a:rPr>
              <a:t> </a:t>
            </a:r>
            <a:r>
              <a:rPr lang="en-IN" altLang="en-US" b="1">
                <a:solidFill>
                  <a:srgbClr val="800000"/>
                </a:solidFill>
              </a:rPr>
              <a:t>परिचय</a:t>
            </a:r>
            <a:r>
              <a:rPr lang="en-US" altLang="en-US" b="1">
                <a:solidFill>
                  <a:srgbClr val="800000"/>
                </a:solidFill>
              </a:rPr>
              <a:t> (</a:t>
            </a:r>
            <a:r>
              <a:rPr lang="en-US" b="1">
                <a:solidFill>
                  <a:srgbClr val="800000"/>
                </a:solidFill>
              </a:rPr>
              <a:t>Introduction) </a:t>
            </a:r>
            <a:endParaRPr lang="en-IN"/>
          </a:p>
        </p:txBody>
      </p:sp>
      <p:sp>
        <p:nvSpPr>
          <p:cNvPr id="1048614" name="Subtitle 1048613"/>
          <p:cNvSpPr>
            <a:spLocks noGrp="1"/>
          </p:cNvSpPr>
          <p:nvPr>
            <p:ph type="subTitle" idx="1"/>
          </p:nvPr>
        </p:nvSpPr>
        <p:spPr/>
        <p:txBody>
          <a:bodyPr>
            <a:normAutofit fontScale="90833" lnSpcReduction="20000"/>
          </a:bodyPr>
          <a:lstStyle/>
          <a:p>
            <a:pPr algn="l"/>
            <a:r>
              <a:rPr lang="en-IN" altLang="en-US"/>
              <a:t>साइक्लोट्रॉन</a:t>
            </a:r>
            <a:r>
              <a:rPr lang="en-US" altLang="en-US"/>
              <a:t> </a:t>
            </a:r>
            <a:r>
              <a:rPr lang="en-IN" altLang="en-US"/>
              <a:t>एक</a:t>
            </a:r>
            <a:r>
              <a:rPr lang="en-US" altLang="en-US"/>
              <a:t> </a:t>
            </a:r>
            <a:r>
              <a:rPr lang="en-IN" altLang="en-US"/>
              <a:t>चक्रीय</a:t>
            </a:r>
            <a:r>
              <a:rPr lang="en-US" altLang="en-US"/>
              <a:t> </a:t>
            </a:r>
            <a:r>
              <a:rPr lang="en-IN" altLang="en-US"/>
              <a:t>त्वरित्र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 </a:t>
            </a:r>
            <a:r>
              <a:rPr lang="en-IN" altLang="en-US"/>
              <a:t>जिसका</a:t>
            </a:r>
            <a:r>
              <a:rPr lang="en-US" altLang="en-US"/>
              <a:t> </a:t>
            </a:r>
            <a:r>
              <a:rPr lang="en-IN" altLang="en-US"/>
              <a:t>उपयोग</a:t>
            </a:r>
            <a:r>
              <a:rPr lang="en-US" altLang="en-US"/>
              <a:t> </a:t>
            </a:r>
            <a:r>
              <a:rPr lang="en-IN" altLang="en-US"/>
              <a:t>आवेशित</a:t>
            </a:r>
            <a:r>
              <a:rPr lang="en-US" altLang="en-US"/>
              <a:t> </a:t>
            </a:r>
            <a:r>
              <a:rPr lang="en-IN" altLang="en-US"/>
              <a:t>कणों</a:t>
            </a:r>
            <a:r>
              <a:rPr lang="en-US" altLang="en-US"/>
              <a:t>  </a:t>
            </a:r>
            <a:r>
              <a:rPr lang="en-IN" altLang="en-US"/>
              <a:t>को</a:t>
            </a:r>
            <a:r>
              <a:rPr lang="en-US" altLang="en-US"/>
              <a:t> </a:t>
            </a:r>
            <a:r>
              <a:rPr lang="en-IN" altLang="en-US"/>
              <a:t>त्वरित</a:t>
            </a:r>
            <a:r>
              <a:rPr lang="en-US" altLang="en-US"/>
              <a:t> </a:t>
            </a:r>
            <a:r>
              <a:rPr lang="en-IN" altLang="en-US"/>
              <a:t>कराने</a:t>
            </a:r>
            <a:r>
              <a:rPr lang="en-US" altLang="en-US"/>
              <a:t> </a:t>
            </a:r>
            <a:r>
              <a:rPr lang="en-IN" altLang="en-US"/>
              <a:t>अर्थात</a:t>
            </a:r>
            <a:r>
              <a:rPr lang="en-US" altLang="en-US"/>
              <a:t> </a:t>
            </a:r>
            <a:r>
              <a:rPr lang="en-IN" altLang="en-US"/>
              <a:t>उनकी</a:t>
            </a:r>
            <a:r>
              <a:rPr lang="en-US" altLang="en-US"/>
              <a:t> </a:t>
            </a:r>
            <a:r>
              <a:rPr lang="en-IN" altLang="en-US"/>
              <a:t>ऊर्जा</a:t>
            </a:r>
            <a:r>
              <a:rPr lang="en-US" altLang="en-US"/>
              <a:t> </a:t>
            </a:r>
            <a:r>
              <a:rPr lang="en-IN" altLang="en-US"/>
              <a:t>बढ़ाने</a:t>
            </a:r>
            <a:r>
              <a:rPr lang="en-US" altLang="en-US"/>
              <a:t> </a:t>
            </a:r>
            <a:r>
              <a:rPr lang="en-IN" altLang="en-US"/>
              <a:t>के</a:t>
            </a:r>
            <a:r>
              <a:rPr lang="en-US" altLang="en-US"/>
              <a:t> </a:t>
            </a:r>
            <a:r>
              <a:rPr lang="en-IN" altLang="en-US"/>
              <a:t>लिये</a:t>
            </a:r>
            <a:r>
              <a:rPr lang="en-US" altLang="en-US"/>
              <a:t> </a:t>
            </a:r>
            <a:r>
              <a:rPr lang="en-IN" altLang="en-US"/>
              <a:t>किया</a:t>
            </a:r>
            <a:r>
              <a:rPr lang="en-US" altLang="en-US"/>
              <a:t> </a:t>
            </a:r>
            <a:r>
              <a:rPr lang="en-IN" altLang="en-US"/>
              <a:t>जाता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 |</a:t>
            </a:r>
            <a:r>
              <a:rPr lang="en-IN" altLang="en-US"/>
              <a:t>इसमे</a:t>
            </a:r>
            <a:r>
              <a:rPr lang="en-US" altLang="en-US"/>
              <a:t> </a:t>
            </a:r>
            <a:r>
              <a:rPr lang="en-IN" altLang="en-US"/>
              <a:t>आवेशित</a:t>
            </a:r>
            <a:r>
              <a:rPr lang="en-US" altLang="en-US"/>
              <a:t> </a:t>
            </a:r>
            <a:r>
              <a:rPr lang="en-IN" altLang="en-US"/>
              <a:t>कणों</a:t>
            </a:r>
            <a:r>
              <a:rPr lang="en-US" altLang="en-US"/>
              <a:t> </a:t>
            </a:r>
            <a:r>
              <a:rPr lang="en-IN" altLang="en-US"/>
              <a:t>को</a:t>
            </a:r>
            <a:r>
              <a:rPr lang="en-US" altLang="en-US"/>
              <a:t> </a:t>
            </a:r>
            <a:r>
              <a:rPr lang="en-IN" altLang="en-US"/>
              <a:t>त्वरित</a:t>
            </a:r>
            <a:r>
              <a:rPr lang="en-US" altLang="en-US"/>
              <a:t> </a:t>
            </a:r>
            <a:r>
              <a:rPr lang="en-IN" altLang="en-US"/>
              <a:t>विभवांतर</a:t>
            </a:r>
            <a:r>
              <a:rPr lang="en-US" altLang="en-US"/>
              <a:t> </a:t>
            </a:r>
            <a:r>
              <a:rPr lang="en-IN" altLang="en-US"/>
              <a:t>से</a:t>
            </a:r>
            <a:r>
              <a:rPr lang="en-US" altLang="en-US"/>
              <a:t> </a:t>
            </a:r>
            <a:r>
              <a:rPr lang="en-IN" altLang="en-US"/>
              <a:t>गुजारकर</a:t>
            </a:r>
            <a:r>
              <a:rPr lang="en-US" altLang="en-US"/>
              <a:t> </a:t>
            </a:r>
            <a:r>
              <a:rPr lang="en-IN" altLang="en-US"/>
              <a:t>चुम्बकीय</a:t>
            </a:r>
            <a:r>
              <a:rPr lang="en-US" altLang="en-US"/>
              <a:t> </a:t>
            </a:r>
            <a:r>
              <a:rPr lang="en-IN" altLang="en-US"/>
              <a:t>क्षेत्र</a:t>
            </a:r>
            <a:r>
              <a:rPr lang="en-US" altLang="en-US"/>
              <a:t> </a:t>
            </a:r>
            <a:r>
              <a:rPr lang="en-IN" altLang="en-US"/>
              <a:t>द्वारा</a:t>
            </a:r>
            <a:r>
              <a:rPr lang="en-US" altLang="en-US"/>
              <a:t> </a:t>
            </a:r>
            <a:r>
              <a:rPr lang="en-IN" altLang="en-US"/>
              <a:t>वृत्तीय</a:t>
            </a:r>
            <a:r>
              <a:rPr lang="en-US" altLang="en-US"/>
              <a:t> </a:t>
            </a:r>
            <a:r>
              <a:rPr lang="en-IN" altLang="en-US"/>
              <a:t>मार्ग</a:t>
            </a:r>
            <a:r>
              <a:rPr lang="en-US" altLang="en-US"/>
              <a:t> </a:t>
            </a:r>
            <a:r>
              <a:rPr lang="en-IN" altLang="en-US"/>
              <a:t>मे</a:t>
            </a:r>
            <a:r>
              <a:rPr lang="en-US" altLang="en-US"/>
              <a:t> </a:t>
            </a:r>
            <a:r>
              <a:rPr lang="en-IN" altLang="en-US"/>
              <a:t>घुमाकर</a:t>
            </a:r>
            <a:r>
              <a:rPr lang="en-US" altLang="en-US"/>
              <a:t> </a:t>
            </a:r>
            <a:r>
              <a:rPr lang="en-IN" altLang="en-US"/>
              <a:t>पुनः</a:t>
            </a:r>
            <a:r>
              <a:rPr lang="en-US" altLang="en-US"/>
              <a:t> </a:t>
            </a:r>
            <a:r>
              <a:rPr lang="en-IN" altLang="en-US"/>
              <a:t>उसी</a:t>
            </a:r>
            <a:r>
              <a:rPr lang="en-US" altLang="en-US"/>
              <a:t> </a:t>
            </a:r>
            <a:r>
              <a:rPr lang="en-IN" altLang="en-US"/>
              <a:t>विभवांतर</a:t>
            </a:r>
            <a:r>
              <a:rPr lang="en-US" altLang="en-US"/>
              <a:t> </a:t>
            </a:r>
            <a:r>
              <a:rPr lang="en-IN" altLang="en-US"/>
              <a:t>से</a:t>
            </a:r>
            <a:r>
              <a:rPr lang="en-US" altLang="en-US"/>
              <a:t>  </a:t>
            </a:r>
            <a:r>
              <a:rPr lang="en-IN" altLang="en-US"/>
              <a:t>गुजारा</a:t>
            </a:r>
            <a:r>
              <a:rPr lang="en-US" altLang="en-US"/>
              <a:t> </a:t>
            </a:r>
            <a:r>
              <a:rPr lang="en-IN" altLang="en-US"/>
              <a:t>जाता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| </a:t>
            </a:r>
            <a:r>
              <a:rPr lang="en-IN" altLang="en-US"/>
              <a:t>ऐसा</a:t>
            </a:r>
            <a:r>
              <a:rPr lang="en-US" altLang="en-US"/>
              <a:t> </a:t>
            </a:r>
            <a:r>
              <a:rPr lang="en-IN" altLang="en-US"/>
              <a:t>अनेक</a:t>
            </a:r>
            <a:r>
              <a:rPr lang="en-US" altLang="en-US"/>
              <a:t> </a:t>
            </a:r>
            <a:r>
              <a:rPr lang="en-IN" altLang="en-US"/>
              <a:t>बार</a:t>
            </a:r>
            <a:r>
              <a:rPr lang="en-US" altLang="en-US"/>
              <a:t> </a:t>
            </a:r>
            <a:r>
              <a:rPr lang="en-IN" altLang="en-US"/>
              <a:t>करने</a:t>
            </a:r>
            <a:r>
              <a:rPr lang="en-US" altLang="en-US"/>
              <a:t> </a:t>
            </a:r>
            <a:r>
              <a:rPr lang="en-IN" altLang="en-US"/>
              <a:t>से</a:t>
            </a:r>
            <a:r>
              <a:rPr lang="en-US" altLang="en-US"/>
              <a:t> </a:t>
            </a:r>
            <a:r>
              <a:rPr lang="en-IN" altLang="en-US"/>
              <a:t>प्रत्येक</a:t>
            </a:r>
            <a:r>
              <a:rPr lang="en-US" altLang="en-US"/>
              <a:t> </a:t>
            </a:r>
            <a:r>
              <a:rPr lang="en-IN" altLang="en-US"/>
              <a:t>बार</a:t>
            </a:r>
            <a:r>
              <a:rPr lang="en-US" altLang="en-US"/>
              <a:t> </a:t>
            </a:r>
            <a:r>
              <a:rPr lang="en-IN" altLang="en-US"/>
              <a:t>त्वरित</a:t>
            </a:r>
            <a:r>
              <a:rPr lang="en-US" altLang="en-US"/>
              <a:t> </a:t>
            </a:r>
            <a:r>
              <a:rPr lang="en-IN" altLang="en-US"/>
              <a:t>विभवांतर</a:t>
            </a:r>
            <a:r>
              <a:rPr lang="en-US" altLang="en-US"/>
              <a:t> </a:t>
            </a:r>
            <a:r>
              <a:rPr lang="en-IN" altLang="en-US"/>
              <a:t>से</a:t>
            </a:r>
            <a:r>
              <a:rPr lang="en-US" altLang="en-US"/>
              <a:t> </a:t>
            </a:r>
            <a:r>
              <a:rPr lang="en-IN" altLang="en-US"/>
              <a:t>गुजरने</a:t>
            </a:r>
            <a:r>
              <a:rPr lang="en-US" altLang="en-US"/>
              <a:t> </a:t>
            </a:r>
            <a:r>
              <a:rPr lang="en-IN" altLang="en-US"/>
              <a:t>पर</a:t>
            </a:r>
            <a:r>
              <a:rPr lang="en-US" altLang="en-US"/>
              <a:t> </a:t>
            </a:r>
            <a:r>
              <a:rPr lang="en-IN" altLang="en-US"/>
              <a:t>आवेशित</a:t>
            </a:r>
            <a:r>
              <a:rPr lang="en-US" altLang="en-US"/>
              <a:t> </a:t>
            </a:r>
            <a:r>
              <a:rPr lang="en-IN" altLang="en-US"/>
              <a:t>कण</a:t>
            </a:r>
            <a:r>
              <a:rPr lang="en-US" altLang="en-US"/>
              <a:t> </a:t>
            </a:r>
            <a:r>
              <a:rPr lang="en-IN" altLang="en-US"/>
              <a:t>की</a:t>
            </a:r>
            <a:r>
              <a:rPr lang="en-US" altLang="en-US"/>
              <a:t> </a:t>
            </a:r>
            <a:r>
              <a:rPr lang="en-IN" altLang="en-US"/>
              <a:t>ऊर्जा</a:t>
            </a:r>
            <a:r>
              <a:rPr lang="en-US" altLang="en-US"/>
              <a:t> </a:t>
            </a:r>
            <a:r>
              <a:rPr lang="en-IN" altLang="en-US"/>
              <a:t>बढती</a:t>
            </a:r>
            <a:r>
              <a:rPr lang="en-US" altLang="en-US"/>
              <a:t> </a:t>
            </a:r>
            <a:r>
              <a:rPr lang="en-IN" altLang="en-US"/>
              <a:t>जाती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 |</a:t>
            </a:r>
            <a:endParaRPr lang="en-IN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15" name="Title 1048614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>
                <a:solidFill>
                  <a:srgbClr val="800000"/>
                </a:solidFill>
              </a:rPr>
              <a:t>साइक्लोट्रॉन</a:t>
            </a:r>
            <a:r>
              <a:rPr lang="en-US" altLang="en-US" b="1">
                <a:solidFill>
                  <a:srgbClr val="800000"/>
                </a:solidFill>
              </a:rPr>
              <a:t> (Cyclotron) </a:t>
            </a:r>
            <a:endParaRPr lang="en-IN"/>
          </a:p>
        </p:txBody>
      </p:sp>
      <p:sp>
        <p:nvSpPr>
          <p:cNvPr id="1048616" name="Content Placeholder 1048615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altLang="en-US"/>
              <a:t>साइक्लोट्रॉन</a:t>
            </a:r>
            <a:r>
              <a:rPr lang="en-US" altLang="en-US"/>
              <a:t> </a:t>
            </a:r>
            <a:r>
              <a:rPr lang="en-IN" altLang="en-US"/>
              <a:t>एक</a:t>
            </a:r>
            <a:r>
              <a:rPr lang="en-US" altLang="en-US"/>
              <a:t> </a:t>
            </a:r>
            <a:r>
              <a:rPr lang="en-IN" altLang="en-US"/>
              <a:t>चक्रीय</a:t>
            </a:r>
            <a:r>
              <a:rPr lang="en-US" altLang="en-US"/>
              <a:t>  </a:t>
            </a:r>
            <a:r>
              <a:rPr lang="en-IN" altLang="en-US"/>
              <a:t>त्वरित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 </a:t>
            </a:r>
            <a:r>
              <a:rPr lang="en-IN" altLang="en-US"/>
              <a:t>जिसका</a:t>
            </a:r>
            <a:r>
              <a:rPr lang="en-US" altLang="en-US"/>
              <a:t> </a:t>
            </a:r>
            <a:r>
              <a:rPr lang="en-IN" altLang="en-US"/>
              <a:t>उपयोग</a:t>
            </a:r>
            <a:r>
              <a:rPr lang="en-US" altLang="en-US"/>
              <a:t> </a:t>
            </a:r>
            <a:r>
              <a:rPr lang="en-IN" altLang="en-US"/>
              <a:t>आवेशित</a:t>
            </a:r>
            <a:r>
              <a:rPr lang="en-US" altLang="en-US"/>
              <a:t> </a:t>
            </a:r>
            <a:r>
              <a:rPr lang="en-IN" altLang="en-US"/>
              <a:t>कणो</a:t>
            </a:r>
            <a:r>
              <a:rPr lang="en-US" altLang="en-US"/>
              <a:t> </a:t>
            </a:r>
            <a:r>
              <a:rPr lang="en-IN" altLang="en-US"/>
              <a:t>को</a:t>
            </a:r>
            <a:r>
              <a:rPr lang="en-US" altLang="en-US"/>
              <a:t> </a:t>
            </a:r>
            <a:r>
              <a:rPr lang="en-IN" altLang="en-US"/>
              <a:t>त्वरित</a:t>
            </a:r>
            <a:r>
              <a:rPr lang="en-US" altLang="en-US"/>
              <a:t> </a:t>
            </a:r>
            <a:r>
              <a:rPr lang="en-IN" altLang="en-US"/>
              <a:t>कराने</a:t>
            </a:r>
            <a:r>
              <a:rPr lang="en-US" altLang="en-US"/>
              <a:t> </a:t>
            </a:r>
            <a:r>
              <a:rPr lang="en-IN" altLang="en-US"/>
              <a:t>अर्थात्</a:t>
            </a:r>
            <a:r>
              <a:rPr lang="en-US" altLang="en-US"/>
              <a:t> </a:t>
            </a:r>
            <a:r>
              <a:rPr lang="en-IN" altLang="en-US"/>
              <a:t>उनकी</a:t>
            </a:r>
            <a:r>
              <a:rPr lang="en-US" altLang="en-US"/>
              <a:t> </a:t>
            </a:r>
            <a:r>
              <a:rPr lang="en-IN" altLang="en-US"/>
              <a:t>ऊर्जा</a:t>
            </a:r>
            <a:r>
              <a:rPr lang="en-US" altLang="en-US"/>
              <a:t> </a:t>
            </a:r>
            <a:r>
              <a:rPr lang="en-IN" altLang="en-US"/>
              <a:t>बढ़ाने</a:t>
            </a:r>
            <a:r>
              <a:rPr lang="en-US" altLang="en-US"/>
              <a:t> </a:t>
            </a:r>
            <a:r>
              <a:rPr lang="en-IN" altLang="en-US"/>
              <a:t>के</a:t>
            </a:r>
            <a:r>
              <a:rPr lang="en-US" altLang="en-US"/>
              <a:t> </a:t>
            </a:r>
            <a:r>
              <a:rPr lang="en-IN" altLang="en-US"/>
              <a:t>लिये</a:t>
            </a:r>
            <a:r>
              <a:rPr lang="en-US" altLang="en-US"/>
              <a:t> </a:t>
            </a:r>
            <a:r>
              <a:rPr lang="en-IN" altLang="en-US"/>
              <a:t>किया</a:t>
            </a:r>
            <a:r>
              <a:rPr lang="en-US" altLang="en-US"/>
              <a:t> </a:t>
            </a:r>
            <a:r>
              <a:rPr lang="en-IN" altLang="en-US"/>
              <a:t>जाता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| </a:t>
            </a:r>
            <a:endParaRPr lang="en-IN"/>
          </a:p>
        </p:txBody>
      </p:sp>
      <p:pic>
        <p:nvPicPr>
          <p:cNvPr id="2097152" name="Picture 2097151"/>
          <p:cNvPicPr>
            <a:picLocks/>
          </p:cNvPicPr>
          <p:nvPr/>
        </p:nvPicPr>
        <p:blipFill>
          <a:blip r:embed="rId2"/>
          <a:stretch>
            <a:fillRect/>
          </a:stretch>
        </p:blipFill>
        <p:spPr>
          <a:xfrm>
            <a:off x="319717" y="0"/>
            <a:ext cx="8504565" cy="6858000"/>
          </a:xfrm>
          <a:prstGeom prst="rect">
            <a:avLst/>
          </a:prstGeom>
        </p:spPr>
      </p:pic>
    </p:spTree>
  </p:cSld>
  <p:clrMapOvr>
    <a:masterClrMapping/>
  </p:clrMapOvr>
  <mc:AlternateContent xmlns:mc="http://schemas.openxmlformats.org/markup-compatibility/2006">
    <mc:Choice xmlns="" xmlns:p14="http://schemas.microsoft.com/office/powerpoint/2010/main" Requires="p14">
      <p:transition xmlns:p14="http://schemas.microsoft.com/office/powerpoint/2010/main" spd="med" p14:dur="750">
        <p:pull dir="l"/>
      </p:transition>
    </mc:Choice>
    <mc:Fallback>
      <p:transition spd="slow">
        <p:fade/>
      </p:transition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4" name="Title 1048603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>
                <a:solidFill>
                  <a:srgbClr val="800000"/>
                </a:solidFill>
              </a:rPr>
              <a:t>संरचना</a:t>
            </a:r>
            <a:r>
              <a:rPr lang="en-US" altLang="en-US" b="1">
                <a:solidFill>
                  <a:srgbClr val="800000"/>
                </a:solidFill>
              </a:rPr>
              <a:t> ( Construction) </a:t>
            </a:r>
            <a:endParaRPr lang="en-IN"/>
          </a:p>
        </p:txBody>
      </p:sp>
      <p:sp>
        <p:nvSpPr>
          <p:cNvPr id="1048605" name="Content Placeholder 1048604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altLang="en-US"/>
              <a:t>इसमें</a:t>
            </a:r>
            <a:r>
              <a:rPr lang="en-US" altLang="en-US"/>
              <a:t> D </a:t>
            </a:r>
            <a:r>
              <a:rPr lang="en-IN" altLang="en-US"/>
              <a:t>आकार</a:t>
            </a:r>
            <a:r>
              <a:rPr lang="en-US" altLang="en-US"/>
              <a:t> </a:t>
            </a:r>
            <a:r>
              <a:rPr lang="en-IN" altLang="en-US"/>
              <a:t>के</a:t>
            </a:r>
            <a:r>
              <a:rPr lang="en-US" altLang="en-US"/>
              <a:t> </a:t>
            </a:r>
            <a:r>
              <a:rPr lang="en-IN" altLang="en-US"/>
              <a:t>धातु</a:t>
            </a:r>
            <a:r>
              <a:rPr lang="en-US" altLang="en-US"/>
              <a:t> </a:t>
            </a:r>
            <a:r>
              <a:rPr lang="en-IN" altLang="en-US"/>
              <a:t>के</a:t>
            </a:r>
            <a:r>
              <a:rPr lang="en-US" altLang="en-US"/>
              <a:t> </a:t>
            </a:r>
            <a:r>
              <a:rPr lang="en-IN" altLang="en-US"/>
              <a:t>दो</a:t>
            </a:r>
            <a:r>
              <a:rPr lang="en-US" altLang="en-US"/>
              <a:t> </a:t>
            </a:r>
            <a:r>
              <a:rPr lang="en-IN" altLang="en-US"/>
              <a:t>अर्ध</a:t>
            </a:r>
            <a:r>
              <a:rPr lang="en-US" altLang="en-US"/>
              <a:t> </a:t>
            </a:r>
            <a:r>
              <a:rPr lang="en-IN" altLang="en-US"/>
              <a:t>वृत्तीय</a:t>
            </a:r>
            <a:r>
              <a:rPr lang="en-US" altLang="en-US"/>
              <a:t> </a:t>
            </a:r>
            <a:r>
              <a:rPr lang="en-IN" altLang="en-US"/>
              <a:t>चपटे</a:t>
            </a:r>
            <a:r>
              <a:rPr lang="en-US" altLang="en-US"/>
              <a:t> </a:t>
            </a:r>
            <a:r>
              <a:rPr lang="en-IN" altLang="en-US"/>
              <a:t>डिब्बे</a:t>
            </a:r>
            <a:r>
              <a:rPr lang="en-US" altLang="en-US"/>
              <a:t> </a:t>
            </a:r>
            <a:r>
              <a:rPr lang="en-IN" altLang="en-US"/>
              <a:t>होते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| </a:t>
            </a:r>
            <a:r>
              <a:rPr lang="en-IN" altLang="en-US"/>
              <a:t>अतः</a:t>
            </a:r>
            <a:r>
              <a:rPr lang="en-US" altLang="en-US"/>
              <a:t> </a:t>
            </a:r>
            <a:r>
              <a:rPr lang="en-IN" altLang="en-US"/>
              <a:t>इन्हे</a:t>
            </a:r>
            <a:r>
              <a:rPr lang="en-US" altLang="en-US"/>
              <a:t> </a:t>
            </a:r>
            <a:r>
              <a:rPr lang="en-IN" altLang="en-US"/>
              <a:t>डीज</a:t>
            </a:r>
            <a:r>
              <a:rPr lang="en-US" altLang="en-US"/>
              <a:t> ( D) </a:t>
            </a:r>
            <a:r>
              <a:rPr lang="en-IN" altLang="en-US"/>
              <a:t>कहा</a:t>
            </a:r>
            <a:r>
              <a:rPr lang="en-US" altLang="en-US"/>
              <a:t> </a:t>
            </a:r>
            <a:r>
              <a:rPr lang="en-IN" altLang="en-US"/>
              <a:t>जाता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  </a:t>
            </a:r>
            <a:r>
              <a:rPr lang="en-IN" altLang="en-US"/>
              <a:t>जिन्हें</a:t>
            </a:r>
            <a:r>
              <a:rPr lang="en-US" altLang="en-US"/>
              <a:t> </a:t>
            </a:r>
            <a:r>
              <a:rPr lang="en-IN" altLang="en-US"/>
              <a:t>एक</a:t>
            </a:r>
            <a:r>
              <a:rPr lang="en-US" altLang="en-US"/>
              <a:t> - </a:t>
            </a:r>
            <a:r>
              <a:rPr lang="en-IN" altLang="en-US"/>
              <a:t>दूसरे</a:t>
            </a:r>
            <a:r>
              <a:rPr lang="en-US" altLang="en-US"/>
              <a:t> </a:t>
            </a:r>
            <a:r>
              <a:rPr lang="en-IN" altLang="en-US"/>
              <a:t>के</a:t>
            </a:r>
            <a:r>
              <a:rPr lang="en-US" altLang="en-US"/>
              <a:t> </a:t>
            </a:r>
            <a:r>
              <a:rPr lang="en-IN" altLang="en-US"/>
              <a:t>पास</a:t>
            </a:r>
            <a:r>
              <a:rPr lang="en-US" altLang="en-US"/>
              <a:t> </a:t>
            </a:r>
            <a:r>
              <a:rPr lang="en-IN" altLang="en-US"/>
              <a:t>ऐसे</a:t>
            </a:r>
            <a:r>
              <a:rPr lang="en-US" altLang="en-US"/>
              <a:t> </a:t>
            </a:r>
            <a:r>
              <a:rPr lang="en-IN" altLang="en-US"/>
              <a:t>रखे</a:t>
            </a:r>
            <a:r>
              <a:rPr lang="en-US" altLang="en-US"/>
              <a:t> </a:t>
            </a:r>
            <a:r>
              <a:rPr lang="en-IN" altLang="en-US"/>
              <a:t>जाते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 </a:t>
            </a:r>
            <a:r>
              <a:rPr lang="en-IN" altLang="en-US"/>
              <a:t>कि</a:t>
            </a:r>
            <a:r>
              <a:rPr lang="en-US" altLang="en-US"/>
              <a:t> </a:t>
            </a:r>
            <a:r>
              <a:rPr lang="en-IN" altLang="en-US"/>
              <a:t>दोनो</a:t>
            </a:r>
            <a:r>
              <a:rPr lang="en-US" altLang="en-US"/>
              <a:t> </a:t>
            </a:r>
            <a:r>
              <a:rPr lang="en-IN" altLang="en-US"/>
              <a:t>के</a:t>
            </a:r>
            <a:r>
              <a:rPr lang="en-US" altLang="en-US"/>
              <a:t> </a:t>
            </a:r>
            <a:r>
              <a:rPr lang="en-IN" altLang="en-US"/>
              <a:t>व्यास</a:t>
            </a:r>
            <a:r>
              <a:rPr lang="en-US" altLang="en-US"/>
              <a:t> </a:t>
            </a:r>
            <a:r>
              <a:rPr lang="en-IN" altLang="en-US"/>
              <a:t>समांतर</a:t>
            </a:r>
            <a:r>
              <a:rPr lang="en-US" altLang="en-US"/>
              <a:t> </a:t>
            </a:r>
            <a:r>
              <a:rPr lang="en-IN" altLang="en-US"/>
              <a:t>हो</a:t>
            </a:r>
            <a:r>
              <a:rPr lang="en-US" altLang="en-US"/>
              <a:t> | </a:t>
            </a:r>
            <a:r>
              <a:rPr lang="en-IN" altLang="en-US"/>
              <a:t>दोनो</a:t>
            </a:r>
            <a:r>
              <a:rPr lang="en-US" altLang="en-US"/>
              <a:t> D </a:t>
            </a:r>
            <a:r>
              <a:rPr lang="en-IN" altLang="en-US"/>
              <a:t>को</a:t>
            </a:r>
            <a:r>
              <a:rPr lang="en-US" altLang="en-US"/>
              <a:t> </a:t>
            </a:r>
            <a:r>
              <a:rPr lang="en-IN" altLang="en-US"/>
              <a:t>रेडियो</a:t>
            </a:r>
            <a:r>
              <a:rPr lang="en-US" altLang="en-US"/>
              <a:t> </a:t>
            </a:r>
            <a:r>
              <a:rPr lang="en-IN" altLang="en-US"/>
              <a:t>आवृत्ति</a:t>
            </a:r>
            <a:r>
              <a:rPr lang="en-US" altLang="en-US"/>
              <a:t> </a:t>
            </a:r>
            <a:r>
              <a:rPr lang="en-IN" altLang="en-US"/>
              <a:t>दोलित्र</a:t>
            </a:r>
            <a:r>
              <a:rPr lang="en-US" altLang="en-US"/>
              <a:t> </a:t>
            </a:r>
            <a:r>
              <a:rPr lang="en-IN" altLang="en-US"/>
              <a:t>के</a:t>
            </a:r>
            <a:r>
              <a:rPr lang="en-US" altLang="en-US"/>
              <a:t> </a:t>
            </a:r>
            <a:r>
              <a:rPr lang="en-IN" altLang="en-US"/>
              <a:t>टर्मिनलो</a:t>
            </a:r>
            <a:r>
              <a:rPr lang="en-US" altLang="en-US"/>
              <a:t> </a:t>
            </a:r>
            <a:r>
              <a:rPr lang="en-IN" altLang="en-US"/>
              <a:t>के</a:t>
            </a:r>
            <a:r>
              <a:rPr lang="en-US" altLang="en-US"/>
              <a:t> </a:t>
            </a:r>
            <a:r>
              <a:rPr lang="en-IN" altLang="en-US"/>
              <a:t>साथ</a:t>
            </a:r>
            <a:r>
              <a:rPr lang="en-US" altLang="en-US"/>
              <a:t> </a:t>
            </a:r>
            <a:r>
              <a:rPr lang="en-IN" altLang="en-US"/>
              <a:t>लगाते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| </a:t>
            </a:r>
            <a:r>
              <a:rPr lang="en-IN" altLang="en-US"/>
              <a:t>इन्हें</a:t>
            </a:r>
            <a:r>
              <a:rPr lang="en-US" altLang="en-US"/>
              <a:t> </a:t>
            </a:r>
            <a:r>
              <a:rPr lang="en-IN" altLang="en-US"/>
              <a:t>तीव्र</a:t>
            </a:r>
            <a:r>
              <a:rPr lang="en-US" altLang="en-US"/>
              <a:t> </a:t>
            </a:r>
            <a:r>
              <a:rPr lang="en-IN" altLang="en-US"/>
              <a:t>ध्रुव</a:t>
            </a:r>
            <a:r>
              <a:rPr lang="en-US" altLang="en-US"/>
              <a:t> </a:t>
            </a:r>
            <a:r>
              <a:rPr lang="en-IN" altLang="en-US"/>
              <a:t>खंडो</a:t>
            </a:r>
            <a:r>
              <a:rPr lang="en-US" altLang="en-US"/>
              <a:t> N </a:t>
            </a:r>
            <a:r>
              <a:rPr lang="en-IN" altLang="en-US"/>
              <a:t>व</a:t>
            </a:r>
            <a:r>
              <a:rPr lang="en-US" altLang="en-US"/>
              <a:t>  S </a:t>
            </a:r>
            <a:r>
              <a:rPr lang="en-IN" altLang="en-US"/>
              <a:t>के</a:t>
            </a:r>
            <a:r>
              <a:rPr lang="en-US" altLang="en-US"/>
              <a:t> </a:t>
            </a:r>
            <a:r>
              <a:rPr lang="en-IN" altLang="en-US"/>
              <a:t>बीच</a:t>
            </a:r>
            <a:r>
              <a:rPr lang="en-US" altLang="en-US"/>
              <a:t> </a:t>
            </a:r>
            <a:r>
              <a:rPr lang="en-IN" altLang="en-US"/>
              <a:t>रखा</a:t>
            </a:r>
            <a:r>
              <a:rPr lang="en-US" altLang="en-US"/>
              <a:t> </a:t>
            </a:r>
            <a:r>
              <a:rPr lang="en-IN" altLang="en-US"/>
              <a:t>जाता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| </a:t>
            </a:r>
            <a:r>
              <a:rPr lang="en-IN" altLang="en-US"/>
              <a:t>दोनो</a:t>
            </a:r>
            <a:r>
              <a:rPr lang="en-US" altLang="en-US"/>
              <a:t> D </a:t>
            </a:r>
            <a:r>
              <a:rPr lang="en-IN" altLang="en-US"/>
              <a:t>को</a:t>
            </a:r>
            <a:r>
              <a:rPr lang="en-US" altLang="en-US"/>
              <a:t>  </a:t>
            </a:r>
            <a:r>
              <a:rPr lang="en-IN" altLang="en-US"/>
              <a:t>वृत्तीय</a:t>
            </a:r>
            <a:r>
              <a:rPr lang="en-US" altLang="en-US"/>
              <a:t> </a:t>
            </a:r>
            <a:r>
              <a:rPr lang="en-IN" altLang="en-US"/>
              <a:t>बॉक्स</a:t>
            </a:r>
            <a:r>
              <a:rPr lang="en-US" altLang="en-US"/>
              <a:t> </a:t>
            </a:r>
            <a:r>
              <a:rPr lang="en-IN" altLang="en-US"/>
              <a:t>के</a:t>
            </a:r>
            <a:r>
              <a:rPr lang="en-US" altLang="en-US"/>
              <a:t> </a:t>
            </a:r>
            <a:r>
              <a:rPr lang="en-IN" altLang="en-US"/>
              <a:t>अंदर</a:t>
            </a:r>
            <a:r>
              <a:rPr lang="en-US" altLang="en-US"/>
              <a:t> </a:t>
            </a:r>
            <a:r>
              <a:rPr lang="en-IN" altLang="en-US"/>
              <a:t>इस</a:t>
            </a:r>
            <a:r>
              <a:rPr lang="en-US" altLang="en-US"/>
              <a:t> </a:t>
            </a:r>
            <a:r>
              <a:rPr lang="en-IN" altLang="en-US"/>
              <a:t>प्रकार</a:t>
            </a:r>
            <a:r>
              <a:rPr lang="en-US" altLang="en-US"/>
              <a:t> </a:t>
            </a:r>
            <a:r>
              <a:rPr lang="en-IN" altLang="en-US"/>
              <a:t>रखा</a:t>
            </a:r>
            <a:r>
              <a:rPr lang="en-US" altLang="en-US"/>
              <a:t> </a:t>
            </a:r>
            <a:r>
              <a:rPr lang="en-IN" altLang="en-US"/>
              <a:t>जाता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 </a:t>
            </a:r>
            <a:r>
              <a:rPr lang="en-IN" altLang="en-US"/>
              <a:t>कि</a:t>
            </a:r>
            <a:r>
              <a:rPr lang="en-US" altLang="en-US"/>
              <a:t> </a:t>
            </a:r>
            <a:r>
              <a:rPr lang="en-IN" altLang="en-US"/>
              <a:t>निर्वात</a:t>
            </a:r>
            <a:r>
              <a:rPr lang="en-US" altLang="en-US"/>
              <a:t> </a:t>
            </a:r>
            <a:r>
              <a:rPr lang="en-IN" altLang="en-US"/>
              <a:t>उत्पन्न</a:t>
            </a:r>
            <a:r>
              <a:rPr lang="en-US" altLang="en-US"/>
              <a:t> </a:t>
            </a:r>
            <a:r>
              <a:rPr lang="en-IN" altLang="en-US"/>
              <a:t>किया</a:t>
            </a:r>
            <a:r>
              <a:rPr lang="en-US" altLang="en-US"/>
              <a:t> </a:t>
            </a:r>
            <a:r>
              <a:rPr lang="en-IN" altLang="en-US"/>
              <a:t>जा</a:t>
            </a:r>
            <a:r>
              <a:rPr lang="en-US" altLang="en-US"/>
              <a:t> </a:t>
            </a:r>
            <a:r>
              <a:rPr lang="en-IN" altLang="en-US"/>
              <a:t>सके</a:t>
            </a:r>
            <a:r>
              <a:rPr lang="en-US" altLang="en-US"/>
              <a:t> | </a:t>
            </a:r>
            <a:r>
              <a:rPr lang="en-IN" altLang="en-US"/>
              <a:t>दोनो</a:t>
            </a:r>
            <a:r>
              <a:rPr lang="en-US" altLang="en-US"/>
              <a:t> D </a:t>
            </a:r>
            <a:r>
              <a:rPr lang="en-IN" altLang="en-US"/>
              <a:t>के</a:t>
            </a:r>
            <a:r>
              <a:rPr lang="en-US" altLang="en-US"/>
              <a:t> </a:t>
            </a:r>
            <a:r>
              <a:rPr lang="en-IN" altLang="en-US"/>
              <a:t>केंद्र</a:t>
            </a:r>
            <a:r>
              <a:rPr lang="en-US" altLang="en-US"/>
              <a:t> </a:t>
            </a:r>
            <a:r>
              <a:rPr lang="en-IN" altLang="en-US"/>
              <a:t>पर</a:t>
            </a:r>
            <a:r>
              <a:rPr lang="en-US" altLang="en-US"/>
              <a:t> </a:t>
            </a:r>
            <a:r>
              <a:rPr lang="en-IN" altLang="en-US"/>
              <a:t>स्रोत</a:t>
            </a:r>
            <a:r>
              <a:rPr lang="en-US" altLang="en-US"/>
              <a:t> S </a:t>
            </a:r>
            <a:r>
              <a:rPr lang="en-IN" altLang="en-US"/>
              <a:t>को</a:t>
            </a:r>
            <a:r>
              <a:rPr lang="en-US" altLang="en-US"/>
              <a:t> </a:t>
            </a:r>
            <a:r>
              <a:rPr lang="en-IN" altLang="en-US"/>
              <a:t>रखा</a:t>
            </a:r>
            <a:r>
              <a:rPr lang="en-US" altLang="en-US"/>
              <a:t> </a:t>
            </a:r>
            <a:r>
              <a:rPr lang="en-IN" altLang="en-US"/>
              <a:t>जाता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, </a:t>
            </a:r>
            <a:r>
              <a:rPr lang="en-IN" altLang="en-US"/>
              <a:t>जिससे</a:t>
            </a:r>
            <a:r>
              <a:rPr lang="en-US" altLang="en-US"/>
              <a:t> </a:t>
            </a:r>
            <a:r>
              <a:rPr lang="en-IN" altLang="en-US"/>
              <a:t>निकलनेवाले</a:t>
            </a:r>
            <a:r>
              <a:rPr lang="en-US" altLang="en-US"/>
              <a:t> </a:t>
            </a:r>
            <a:r>
              <a:rPr lang="en-IN" altLang="en-US"/>
              <a:t>कणोकणो</a:t>
            </a:r>
            <a:r>
              <a:rPr lang="en-US" altLang="en-US"/>
              <a:t> </a:t>
            </a:r>
            <a:r>
              <a:rPr lang="en-IN" altLang="en-US"/>
              <a:t>को</a:t>
            </a:r>
            <a:r>
              <a:rPr lang="en-US" altLang="en-US"/>
              <a:t> </a:t>
            </a:r>
            <a:r>
              <a:rPr lang="en-IN" altLang="en-US"/>
              <a:t>त्वरित</a:t>
            </a:r>
            <a:r>
              <a:rPr lang="en-US" altLang="en-US"/>
              <a:t> </a:t>
            </a:r>
            <a:r>
              <a:rPr lang="en-IN" altLang="en-US"/>
              <a:t>करना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 | </a:t>
            </a:r>
            <a:endParaRPr lang="en-IN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600" name="Title 104859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>
                <a:solidFill>
                  <a:srgbClr val="800000"/>
                </a:solidFill>
              </a:rPr>
              <a:t>कार्यप्रणाली</a:t>
            </a:r>
            <a:r>
              <a:rPr lang="en-US" altLang="en-US" b="1">
                <a:solidFill>
                  <a:srgbClr val="800000"/>
                </a:solidFill>
              </a:rPr>
              <a:t> ( Working) </a:t>
            </a:r>
            <a:endParaRPr lang="en-IN"/>
          </a:p>
        </p:txBody>
      </p:sp>
      <p:sp>
        <p:nvSpPr>
          <p:cNvPr id="1048601" name="Content Placeholder 1048600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IN" altLang="en-US"/>
              <a:t>माना</a:t>
            </a:r>
            <a:r>
              <a:rPr lang="en-US" altLang="en-US"/>
              <a:t> </a:t>
            </a:r>
            <a:r>
              <a:rPr lang="en-IN" altLang="en-US"/>
              <a:t>कि</a:t>
            </a:r>
            <a:r>
              <a:rPr lang="en-US" altLang="en-US"/>
              <a:t> </a:t>
            </a:r>
            <a:r>
              <a:rPr lang="en-IN" altLang="en-US"/>
              <a:t>स्रोत</a:t>
            </a:r>
            <a:r>
              <a:rPr lang="en-US" altLang="en-US"/>
              <a:t> </a:t>
            </a:r>
            <a:r>
              <a:rPr lang="en-IN" altLang="en-US"/>
              <a:t>से</a:t>
            </a:r>
            <a:r>
              <a:rPr lang="en-US" altLang="en-US"/>
              <a:t> </a:t>
            </a:r>
            <a:r>
              <a:rPr lang="en-IN" altLang="en-US"/>
              <a:t>उत्सर्जित</a:t>
            </a:r>
            <a:r>
              <a:rPr lang="en-US" altLang="en-US"/>
              <a:t> </a:t>
            </a:r>
            <a:r>
              <a:rPr lang="en-IN" altLang="en-US"/>
              <a:t>कण</a:t>
            </a:r>
            <a:r>
              <a:rPr lang="en-US" altLang="en-US"/>
              <a:t> </a:t>
            </a:r>
            <a:r>
              <a:rPr lang="en-IN" altLang="en-US"/>
              <a:t>का</a:t>
            </a:r>
            <a:r>
              <a:rPr lang="en-US" altLang="en-US"/>
              <a:t> </a:t>
            </a:r>
            <a:r>
              <a:rPr lang="en-IN" altLang="en-US"/>
              <a:t>द्रव्यमान</a:t>
            </a:r>
            <a:r>
              <a:rPr lang="en-US" altLang="en-US"/>
              <a:t>  m </a:t>
            </a:r>
            <a:r>
              <a:rPr lang="en-IN" altLang="en-US"/>
              <a:t>व</a:t>
            </a:r>
            <a:r>
              <a:rPr lang="en-US" altLang="en-US"/>
              <a:t> </a:t>
            </a:r>
            <a:r>
              <a:rPr lang="en-IN" altLang="en-US"/>
              <a:t>आवेश</a:t>
            </a:r>
            <a:r>
              <a:rPr lang="en-US" altLang="en-US"/>
              <a:t> q </a:t>
            </a:r>
            <a:r>
              <a:rPr lang="en-IN" altLang="en-US"/>
              <a:t>है</a:t>
            </a:r>
            <a:r>
              <a:rPr lang="en-US" altLang="en-US"/>
              <a:t>| </a:t>
            </a:r>
            <a:r>
              <a:rPr lang="en-IN" altLang="en-US"/>
              <a:t>प्रथम</a:t>
            </a:r>
            <a:r>
              <a:rPr lang="en-US" altLang="en-US"/>
              <a:t> </a:t>
            </a:r>
            <a:r>
              <a:rPr lang="en-IN" altLang="en-US"/>
              <a:t>चक्र</a:t>
            </a:r>
            <a:r>
              <a:rPr lang="en-US" altLang="en-US"/>
              <a:t> </a:t>
            </a:r>
            <a:r>
              <a:rPr lang="en-IN" altLang="en-US"/>
              <a:t>मे</a:t>
            </a:r>
            <a:r>
              <a:rPr lang="en-US" altLang="en-US"/>
              <a:t> D1 </a:t>
            </a:r>
            <a:r>
              <a:rPr lang="en-IN" altLang="en-US"/>
              <a:t>धनात्मक</a:t>
            </a:r>
            <a:r>
              <a:rPr lang="en-US" altLang="en-US"/>
              <a:t> </a:t>
            </a:r>
            <a:r>
              <a:rPr lang="en-IN" altLang="en-US"/>
              <a:t>व</a:t>
            </a:r>
            <a:r>
              <a:rPr lang="en-US" altLang="en-US"/>
              <a:t> D2 </a:t>
            </a:r>
            <a:r>
              <a:rPr lang="en-IN" altLang="en-US"/>
              <a:t>ऋणात्मक</a:t>
            </a:r>
            <a:r>
              <a:rPr lang="en-US" altLang="en-US"/>
              <a:t> </a:t>
            </a:r>
            <a:r>
              <a:rPr lang="en-IN" altLang="en-US"/>
              <a:t>विभव</a:t>
            </a:r>
            <a:r>
              <a:rPr lang="en-US" altLang="en-US"/>
              <a:t> </a:t>
            </a:r>
            <a:r>
              <a:rPr lang="en-IN" altLang="en-US"/>
              <a:t>पर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, </a:t>
            </a:r>
            <a:r>
              <a:rPr lang="en-IN" altLang="en-US"/>
              <a:t>तब</a:t>
            </a:r>
            <a:r>
              <a:rPr lang="en-US" altLang="en-US"/>
              <a:t> </a:t>
            </a:r>
            <a:r>
              <a:rPr lang="en-IN" altLang="en-US"/>
              <a:t>आवेशित</a:t>
            </a:r>
            <a:r>
              <a:rPr lang="en-US" altLang="en-US"/>
              <a:t> </a:t>
            </a:r>
            <a:r>
              <a:rPr lang="en-IN" altLang="en-US"/>
              <a:t>कण</a:t>
            </a:r>
            <a:r>
              <a:rPr lang="en-US" altLang="en-US"/>
              <a:t> D1 </a:t>
            </a:r>
            <a:r>
              <a:rPr lang="en-IN" altLang="en-US"/>
              <a:t>द्वारा</a:t>
            </a:r>
            <a:r>
              <a:rPr lang="en-US" altLang="en-US"/>
              <a:t> </a:t>
            </a:r>
            <a:r>
              <a:rPr lang="en-IN" altLang="en-US"/>
              <a:t>प्रति</a:t>
            </a:r>
            <a:r>
              <a:rPr lang="en-US" altLang="en-US"/>
              <a:t> </a:t>
            </a:r>
            <a:r>
              <a:rPr lang="en-IN" altLang="en-US"/>
              <a:t>कर्षित</a:t>
            </a:r>
            <a:r>
              <a:rPr lang="en-US" altLang="en-US"/>
              <a:t> </a:t>
            </a:r>
            <a:r>
              <a:rPr lang="en-IN" altLang="en-US"/>
              <a:t>व</a:t>
            </a:r>
            <a:r>
              <a:rPr lang="en-US" altLang="en-US"/>
              <a:t> D2 </a:t>
            </a:r>
            <a:r>
              <a:rPr lang="en-IN" altLang="en-US"/>
              <a:t>द्वारा</a:t>
            </a:r>
            <a:r>
              <a:rPr lang="en-US" altLang="en-US"/>
              <a:t> </a:t>
            </a:r>
            <a:r>
              <a:rPr lang="en-IN" altLang="en-US"/>
              <a:t>आकर्षित</a:t>
            </a:r>
            <a:r>
              <a:rPr lang="en-US" altLang="en-US"/>
              <a:t> </a:t>
            </a:r>
            <a:r>
              <a:rPr lang="en-IN" altLang="en-US"/>
              <a:t>होगा</a:t>
            </a:r>
            <a:r>
              <a:rPr lang="en-US" altLang="en-US"/>
              <a:t> | </a:t>
            </a:r>
            <a:r>
              <a:rPr lang="en-IN" altLang="en-US"/>
              <a:t>अतः</a:t>
            </a:r>
            <a:r>
              <a:rPr lang="en-US" altLang="en-US"/>
              <a:t> </a:t>
            </a:r>
            <a:r>
              <a:rPr lang="en-IN" altLang="en-US"/>
              <a:t>कण</a:t>
            </a:r>
            <a:r>
              <a:rPr lang="en-US" altLang="en-US"/>
              <a:t>  D1 </a:t>
            </a:r>
            <a:r>
              <a:rPr lang="en-IN" altLang="en-US"/>
              <a:t>से</a:t>
            </a:r>
            <a:r>
              <a:rPr lang="en-US" altLang="en-US"/>
              <a:t> D2 </a:t>
            </a:r>
            <a:r>
              <a:rPr lang="en-IN" altLang="en-US"/>
              <a:t>की</a:t>
            </a:r>
            <a:r>
              <a:rPr lang="en-US" altLang="en-US"/>
              <a:t> </a:t>
            </a:r>
            <a:r>
              <a:rPr lang="en-IN" altLang="en-US"/>
              <a:t>ओर</a:t>
            </a:r>
            <a:r>
              <a:rPr lang="en-US" altLang="en-US"/>
              <a:t> v </a:t>
            </a:r>
            <a:r>
              <a:rPr lang="en-IN" altLang="en-US"/>
              <a:t>वेग</a:t>
            </a:r>
            <a:r>
              <a:rPr lang="en-US" altLang="en-US"/>
              <a:t> </a:t>
            </a:r>
            <a:r>
              <a:rPr lang="en-IN" altLang="en-US"/>
              <a:t>से</a:t>
            </a:r>
            <a:r>
              <a:rPr lang="en-US" altLang="en-US"/>
              <a:t> </a:t>
            </a:r>
            <a:r>
              <a:rPr lang="en-IN" altLang="en-US"/>
              <a:t>गति</a:t>
            </a:r>
            <a:r>
              <a:rPr lang="en-US" altLang="en-US"/>
              <a:t> </a:t>
            </a:r>
            <a:r>
              <a:rPr lang="en-IN" altLang="en-US"/>
              <a:t>करता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, B </a:t>
            </a:r>
            <a:r>
              <a:rPr lang="en-IN" altLang="en-US"/>
              <a:t>चुंबकीय</a:t>
            </a:r>
            <a:r>
              <a:rPr lang="en-US" altLang="en-US"/>
              <a:t> </a:t>
            </a:r>
            <a:r>
              <a:rPr lang="en-IN" altLang="en-US"/>
              <a:t>क्षेत्र</a:t>
            </a:r>
            <a:r>
              <a:rPr lang="en-US" altLang="en-US"/>
              <a:t> </a:t>
            </a:r>
            <a:r>
              <a:rPr lang="en-IN" altLang="en-US"/>
              <a:t>लंबवत</a:t>
            </a:r>
            <a:r>
              <a:rPr lang="en-US" altLang="en-US"/>
              <a:t> </a:t>
            </a:r>
            <a:r>
              <a:rPr lang="en-IN" altLang="en-US"/>
              <a:t>कार्य</a:t>
            </a:r>
            <a:r>
              <a:rPr lang="en-US" altLang="en-US"/>
              <a:t> </a:t>
            </a:r>
            <a:r>
              <a:rPr lang="en-IN" altLang="en-US"/>
              <a:t>करेगा</a:t>
            </a:r>
            <a:r>
              <a:rPr lang="en-US" altLang="en-US"/>
              <a:t> | </a:t>
            </a:r>
            <a:r>
              <a:rPr lang="en-IN" altLang="en-US"/>
              <a:t>अतः</a:t>
            </a:r>
            <a:r>
              <a:rPr lang="en-US" altLang="en-US"/>
              <a:t> </a:t>
            </a:r>
            <a:r>
              <a:rPr lang="en-IN" altLang="en-US"/>
              <a:t>आवेश</a:t>
            </a:r>
            <a:r>
              <a:rPr lang="en-US" altLang="en-US"/>
              <a:t> </a:t>
            </a:r>
            <a:r>
              <a:rPr lang="en-IN" altLang="en-US"/>
              <a:t>पर</a:t>
            </a:r>
            <a:r>
              <a:rPr lang="en-US" altLang="en-US"/>
              <a:t> </a:t>
            </a:r>
            <a:r>
              <a:rPr lang="en-IN" altLang="en-US"/>
              <a:t>लारेंज</a:t>
            </a:r>
            <a:r>
              <a:rPr lang="en-US" altLang="en-US"/>
              <a:t> </a:t>
            </a:r>
            <a:r>
              <a:rPr lang="en-IN" altLang="en-US"/>
              <a:t>बल</a:t>
            </a:r>
            <a:r>
              <a:rPr lang="en-US" altLang="en-US"/>
              <a:t> q( v</a:t>
            </a:r>
            <a:r>
              <a:rPr lang="en-IN" altLang="en-US"/>
              <a:t>×</a:t>
            </a:r>
            <a:r>
              <a:rPr lang="en-US" altLang="en-US"/>
              <a:t>B ) = qvB </a:t>
            </a:r>
            <a:r>
              <a:rPr lang="en-IN" altLang="en-US"/>
              <a:t>कार्यशील</a:t>
            </a:r>
            <a:r>
              <a:rPr lang="en-US" altLang="en-US"/>
              <a:t> </a:t>
            </a:r>
            <a:r>
              <a:rPr lang="en-IN" altLang="en-US"/>
              <a:t>होगा</a:t>
            </a:r>
            <a:r>
              <a:rPr lang="en-US" altLang="en-US"/>
              <a:t> |                                         </a:t>
            </a:r>
            <a:r>
              <a:rPr lang="en-IN" altLang="en-US"/>
              <a:t>जब</a:t>
            </a:r>
            <a:r>
              <a:rPr lang="en-US" altLang="en-US"/>
              <a:t> </a:t>
            </a:r>
            <a:r>
              <a:rPr lang="en-IN" altLang="en-US"/>
              <a:t>कण</a:t>
            </a:r>
            <a:r>
              <a:rPr lang="en-US" altLang="en-US"/>
              <a:t>  D2 </a:t>
            </a:r>
            <a:r>
              <a:rPr lang="en-IN" altLang="en-US"/>
              <a:t>से</a:t>
            </a:r>
            <a:r>
              <a:rPr lang="en-US" altLang="en-US"/>
              <a:t> </a:t>
            </a:r>
            <a:r>
              <a:rPr lang="en-IN" altLang="en-US"/>
              <a:t>बाहर</a:t>
            </a:r>
            <a:r>
              <a:rPr lang="en-US" altLang="en-US"/>
              <a:t> </a:t>
            </a:r>
            <a:r>
              <a:rPr lang="en-IN" altLang="en-US"/>
              <a:t>निकलता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, </a:t>
            </a:r>
            <a:r>
              <a:rPr lang="en-IN" altLang="en-US"/>
              <a:t>तो</a:t>
            </a:r>
            <a:r>
              <a:rPr lang="en-US" altLang="en-US"/>
              <a:t> D2 </a:t>
            </a:r>
            <a:r>
              <a:rPr lang="en-IN" altLang="en-US"/>
              <a:t>धनात्मक</a:t>
            </a:r>
            <a:r>
              <a:rPr lang="en-US" altLang="en-US"/>
              <a:t> </a:t>
            </a:r>
            <a:r>
              <a:rPr lang="en-IN" altLang="en-US"/>
              <a:t>व</a:t>
            </a:r>
            <a:r>
              <a:rPr lang="en-US" altLang="en-US"/>
              <a:t>  D1 </a:t>
            </a:r>
            <a:r>
              <a:rPr lang="en-IN" altLang="en-US"/>
              <a:t>ऋणात्मक</a:t>
            </a:r>
            <a:r>
              <a:rPr lang="en-US" altLang="en-US"/>
              <a:t> </a:t>
            </a:r>
            <a:r>
              <a:rPr lang="en-IN" altLang="en-US"/>
              <a:t>विभव</a:t>
            </a:r>
            <a:r>
              <a:rPr lang="en-US" altLang="en-US"/>
              <a:t>  </a:t>
            </a:r>
            <a:r>
              <a:rPr lang="en-IN" altLang="en-US"/>
              <a:t>पर</a:t>
            </a:r>
            <a:r>
              <a:rPr lang="en-US" altLang="en-US"/>
              <a:t> </a:t>
            </a:r>
            <a:r>
              <a:rPr lang="en-IN" altLang="en-US"/>
              <a:t>आ</a:t>
            </a:r>
            <a:r>
              <a:rPr lang="en-US" altLang="en-US"/>
              <a:t> </a:t>
            </a:r>
            <a:r>
              <a:rPr lang="en-IN" altLang="en-US"/>
              <a:t>जाता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 </a:t>
            </a:r>
            <a:r>
              <a:rPr lang="en-IN" altLang="en-US"/>
              <a:t>व</a:t>
            </a:r>
            <a:r>
              <a:rPr lang="en-US" altLang="en-US"/>
              <a:t> </a:t>
            </a:r>
            <a:r>
              <a:rPr lang="en-IN" altLang="en-US"/>
              <a:t>कण</a:t>
            </a:r>
            <a:r>
              <a:rPr lang="en-US" altLang="en-US"/>
              <a:t> </a:t>
            </a:r>
            <a:r>
              <a:rPr lang="en-IN" altLang="en-US"/>
              <a:t>पुनः</a:t>
            </a:r>
            <a:r>
              <a:rPr lang="en-US" altLang="en-US"/>
              <a:t> </a:t>
            </a:r>
            <a:r>
              <a:rPr lang="en-IN" altLang="en-US"/>
              <a:t>त्वरित</a:t>
            </a:r>
            <a:r>
              <a:rPr lang="en-US" altLang="en-US"/>
              <a:t> </a:t>
            </a:r>
            <a:r>
              <a:rPr lang="en-IN" altLang="en-US"/>
              <a:t>होता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 </a:t>
            </a:r>
            <a:r>
              <a:rPr lang="en-IN" altLang="en-US"/>
              <a:t>व</a:t>
            </a:r>
            <a:r>
              <a:rPr lang="en-US" altLang="en-US"/>
              <a:t> </a:t>
            </a:r>
            <a:r>
              <a:rPr lang="en-IN" altLang="en-US"/>
              <a:t>इसकी</a:t>
            </a:r>
            <a:r>
              <a:rPr lang="en-US" altLang="en-US"/>
              <a:t> </a:t>
            </a:r>
            <a:r>
              <a:rPr lang="en-IN" altLang="en-US"/>
              <a:t>त्रिज्या</a:t>
            </a:r>
            <a:r>
              <a:rPr lang="en-US" altLang="en-US"/>
              <a:t> </a:t>
            </a:r>
            <a:r>
              <a:rPr lang="en-IN" altLang="en-US"/>
              <a:t>बढ़</a:t>
            </a:r>
            <a:r>
              <a:rPr lang="en-US" altLang="en-US"/>
              <a:t> </a:t>
            </a:r>
            <a:r>
              <a:rPr lang="en-IN" altLang="en-US"/>
              <a:t>जाती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|  </a:t>
            </a:r>
            <a:r>
              <a:rPr lang="en-IN" altLang="en-US"/>
              <a:t>जब</a:t>
            </a:r>
            <a:r>
              <a:rPr lang="en-US" altLang="en-US"/>
              <a:t> </a:t>
            </a:r>
            <a:r>
              <a:rPr lang="en-IN" altLang="en-US"/>
              <a:t>कण</a:t>
            </a:r>
            <a:r>
              <a:rPr lang="en-US" altLang="en-US"/>
              <a:t> </a:t>
            </a:r>
            <a:r>
              <a:rPr lang="en-IN" altLang="en-US"/>
              <a:t>की</a:t>
            </a:r>
            <a:r>
              <a:rPr lang="en-US" altLang="en-US"/>
              <a:t>  </a:t>
            </a:r>
            <a:r>
              <a:rPr lang="en-IN" altLang="en-US"/>
              <a:t>त्रिज्या</a:t>
            </a:r>
            <a:r>
              <a:rPr lang="en-US" altLang="en-US"/>
              <a:t> </a:t>
            </a:r>
            <a:r>
              <a:rPr lang="en-IN" altLang="en-US"/>
              <a:t>अधिकतम</a:t>
            </a:r>
            <a:r>
              <a:rPr lang="en-US" altLang="en-US"/>
              <a:t> (D </a:t>
            </a:r>
            <a:r>
              <a:rPr lang="en-IN" altLang="en-US"/>
              <a:t>की</a:t>
            </a:r>
            <a:r>
              <a:rPr lang="en-US" altLang="en-US"/>
              <a:t> </a:t>
            </a:r>
            <a:r>
              <a:rPr lang="en-IN" altLang="en-US"/>
              <a:t>त्रिज्या</a:t>
            </a:r>
            <a:r>
              <a:rPr lang="en-US" altLang="en-US"/>
              <a:t> R) </a:t>
            </a:r>
            <a:r>
              <a:rPr lang="en-IN" altLang="en-US"/>
              <a:t>हो</a:t>
            </a:r>
            <a:r>
              <a:rPr lang="en-US" altLang="en-US"/>
              <a:t> </a:t>
            </a:r>
            <a:r>
              <a:rPr lang="en-IN" altLang="en-US"/>
              <a:t>जाती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 </a:t>
            </a:r>
            <a:r>
              <a:rPr lang="en-IN" altLang="en-US"/>
              <a:t>तो</a:t>
            </a:r>
            <a:r>
              <a:rPr lang="en-US" altLang="en-US"/>
              <a:t> </a:t>
            </a:r>
            <a:r>
              <a:rPr lang="en-IN" altLang="en-US"/>
              <a:t>इस</a:t>
            </a:r>
            <a:r>
              <a:rPr lang="en-US" altLang="en-US"/>
              <a:t> </a:t>
            </a:r>
            <a:r>
              <a:rPr lang="en-IN" altLang="en-US"/>
              <a:t>विक्षेपक</a:t>
            </a:r>
            <a:r>
              <a:rPr lang="en-US" altLang="en-US"/>
              <a:t>  </a:t>
            </a:r>
            <a:r>
              <a:rPr lang="en-IN" altLang="en-US"/>
              <a:t>इलेक्ट्रोड</a:t>
            </a:r>
            <a:r>
              <a:rPr lang="en-US" altLang="en-US"/>
              <a:t> </a:t>
            </a:r>
            <a:r>
              <a:rPr lang="en-IN" altLang="en-US"/>
              <a:t>की</a:t>
            </a:r>
            <a:r>
              <a:rPr lang="en-US" altLang="en-US"/>
              <a:t> </a:t>
            </a:r>
            <a:r>
              <a:rPr lang="en-IN" altLang="en-US"/>
              <a:t>सहायता</a:t>
            </a:r>
            <a:r>
              <a:rPr lang="en-US" altLang="en-US"/>
              <a:t> </a:t>
            </a:r>
            <a:r>
              <a:rPr lang="en-IN" altLang="en-US"/>
              <a:t>से</a:t>
            </a:r>
            <a:r>
              <a:rPr lang="en-US" altLang="en-US"/>
              <a:t> D </a:t>
            </a:r>
            <a:r>
              <a:rPr lang="en-IN" altLang="en-US"/>
              <a:t>से</a:t>
            </a:r>
            <a:r>
              <a:rPr lang="en-US" altLang="en-US"/>
              <a:t> </a:t>
            </a:r>
            <a:r>
              <a:rPr lang="en-IN" altLang="en-US"/>
              <a:t>बाहर</a:t>
            </a:r>
            <a:r>
              <a:rPr lang="en-US" altLang="en-US"/>
              <a:t> </a:t>
            </a:r>
            <a:r>
              <a:rPr lang="en-IN" altLang="en-US"/>
              <a:t>निकाल</a:t>
            </a:r>
            <a:r>
              <a:rPr lang="en-US" altLang="en-US"/>
              <a:t> </a:t>
            </a:r>
            <a:r>
              <a:rPr lang="en-IN" altLang="en-US"/>
              <a:t>लिया</a:t>
            </a:r>
            <a:r>
              <a:rPr lang="en-US" altLang="en-US"/>
              <a:t> </a:t>
            </a:r>
            <a:r>
              <a:rPr lang="en-IN" altLang="en-US"/>
              <a:t>जाता</a:t>
            </a:r>
            <a:r>
              <a:rPr lang="en-US" altLang="en-US"/>
              <a:t> </a:t>
            </a:r>
            <a:r>
              <a:rPr lang="en-IN" altLang="en-US"/>
              <a:t>है</a:t>
            </a:r>
            <a:r>
              <a:rPr lang="en-US" altLang="en-US"/>
              <a:t> | </a:t>
            </a:r>
            <a:endParaRPr lang="en-IN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6" name="Title 104859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IN" altLang="en-US" b="1">
                <a:solidFill>
                  <a:srgbClr val="800000"/>
                </a:solidFill>
              </a:rPr>
              <a:t>सिद्धांत</a:t>
            </a:r>
            <a:r>
              <a:rPr lang="en-US" altLang="en-US" b="1">
                <a:solidFill>
                  <a:srgbClr val="800000"/>
                </a:solidFill>
              </a:rPr>
              <a:t> (Theory) </a:t>
            </a:r>
            <a:endParaRPr lang="en-IN"/>
          </a:p>
        </p:txBody>
      </p:sp>
      <p:sp>
        <p:nvSpPr>
          <p:cNvPr id="1048597" name="Content Placeholder 1048596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en-IN" altLang="en-US"/>
              <a:t>माना</a:t>
            </a:r>
            <a:r>
              <a:rPr lang="en-US" altLang="en-US"/>
              <a:t> </a:t>
            </a:r>
            <a:r>
              <a:rPr lang="en-IN" altLang="en-US"/>
              <a:t>कि</a:t>
            </a:r>
            <a:r>
              <a:rPr lang="en-US" altLang="en-US"/>
              <a:t> r </a:t>
            </a:r>
            <a:r>
              <a:rPr lang="en-IN" altLang="en-US"/>
              <a:t>त्रिज्या</a:t>
            </a:r>
            <a:r>
              <a:rPr lang="en-US" altLang="en-US"/>
              <a:t> </a:t>
            </a:r>
            <a:r>
              <a:rPr lang="en-IN" altLang="en-US"/>
              <a:t>के</a:t>
            </a:r>
            <a:r>
              <a:rPr lang="en-US" altLang="en-US"/>
              <a:t> </a:t>
            </a:r>
            <a:r>
              <a:rPr lang="en-IN" altLang="en-US"/>
              <a:t>वृत्तीय</a:t>
            </a:r>
            <a:r>
              <a:rPr lang="en-US" altLang="en-US"/>
              <a:t> </a:t>
            </a:r>
            <a:r>
              <a:rPr lang="en-IN" altLang="en-US"/>
              <a:t>पथ</a:t>
            </a:r>
            <a:r>
              <a:rPr lang="en-US" altLang="en-US"/>
              <a:t> </a:t>
            </a:r>
            <a:r>
              <a:rPr lang="en-IN" altLang="en-US"/>
              <a:t>मे</a:t>
            </a:r>
            <a:r>
              <a:rPr lang="en-US" altLang="en-US"/>
              <a:t> </a:t>
            </a:r>
            <a:r>
              <a:rPr lang="en-IN" altLang="en-US"/>
              <a:t>आवेशित</a:t>
            </a:r>
            <a:r>
              <a:rPr lang="en-US" altLang="en-US"/>
              <a:t> </a:t>
            </a:r>
            <a:r>
              <a:rPr lang="en-IN" altLang="en-US"/>
              <a:t>कण</a:t>
            </a:r>
            <a:r>
              <a:rPr lang="en-US" altLang="en-US"/>
              <a:t> </a:t>
            </a:r>
            <a:r>
              <a:rPr lang="en-IN" altLang="en-US"/>
              <a:t>का</a:t>
            </a:r>
            <a:r>
              <a:rPr lang="en-US" altLang="en-US"/>
              <a:t> </a:t>
            </a:r>
            <a:r>
              <a:rPr lang="en-IN" altLang="en-US"/>
              <a:t>वेग</a:t>
            </a:r>
            <a:r>
              <a:rPr lang="en-US" altLang="en-US"/>
              <a:t> v </a:t>
            </a:r>
            <a:r>
              <a:rPr lang="en-IN" altLang="en-US"/>
              <a:t>है</a:t>
            </a:r>
            <a:r>
              <a:rPr lang="en-US" altLang="en-US"/>
              <a:t>, </a:t>
            </a:r>
            <a:r>
              <a:rPr lang="en-IN" altLang="en-US"/>
              <a:t>तो</a:t>
            </a:r>
            <a:r>
              <a:rPr lang="en-US" altLang="en-US"/>
              <a:t> </a:t>
            </a:r>
            <a:r>
              <a:rPr lang="en-IN" altLang="en-US"/>
              <a:t>कण</a:t>
            </a:r>
            <a:r>
              <a:rPr lang="en-US" altLang="en-US"/>
              <a:t> </a:t>
            </a:r>
            <a:r>
              <a:rPr lang="en-IN" altLang="en-US"/>
              <a:t>पर</a:t>
            </a:r>
            <a:r>
              <a:rPr lang="en-US" altLang="en-US"/>
              <a:t> </a:t>
            </a:r>
            <a:r>
              <a:rPr lang="en-IN" altLang="en-US"/>
              <a:t>लगनेवाले</a:t>
            </a:r>
            <a:r>
              <a:rPr lang="en-US" altLang="en-US"/>
              <a:t> </a:t>
            </a:r>
            <a:r>
              <a:rPr lang="en-IN" altLang="en-US"/>
              <a:t>अभिकेंद्र</a:t>
            </a:r>
            <a:r>
              <a:rPr lang="en-US" altLang="en-US"/>
              <a:t> </a:t>
            </a:r>
            <a:r>
              <a:rPr lang="en-IN" altLang="en-US"/>
              <a:t>तथा</a:t>
            </a:r>
            <a:r>
              <a:rPr lang="en-US" altLang="en-US"/>
              <a:t> </a:t>
            </a:r>
            <a:r>
              <a:rPr lang="en-IN" altLang="en-US"/>
              <a:t>अपकेंद्र</a:t>
            </a:r>
            <a:r>
              <a:rPr lang="en-US" altLang="en-US"/>
              <a:t> </a:t>
            </a:r>
            <a:r>
              <a:rPr lang="en-IN" altLang="en-US"/>
              <a:t>बल</a:t>
            </a:r>
            <a:r>
              <a:rPr lang="en-US" altLang="en-US"/>
              <a:t> ( </a:t>
            </a:r>
            <a:r>
              <a:rPr lang="en-IN" altLang="en-US"/>
              <a:t>लारेंज़</a:t>
            </a:r>
            <a:r>
              <a:rPr lang="en-US" altLang="en-US"/>
              <a:t> </a:t>
            </a:r>
            <a:r>
              <a:rPr lang="en-IN" altLang="en-US"/>
              <a:t>बल</a:t>
            </a:r>
            <a:r>
              <a:rPr lang="en-US" altLang="en-US"/>
              <a:t>) </a:t>
            </a:r>
            <a:r>
              <a:rPr lang="en-IN" altLang="en-US"/>
              <a:t>समान</a:t>
            </a:r>
            <a:r>
              <a:rPr lang="en-US" altLang="en-US"/>
              <a:t> </a:t>
            </a:r>
            <a:r>
              <a:rPr lang="en-IN" altLang="en-US"/>
              <a:t>होंगे</a:t>
            </a:r>
            <a:r>
              <a:rPr lang="en-US" altLang="en-US"/>
              <a:t>                                                                          .      .                                qvB = mv2/r                                    ..                                    r  =  mv/qB                                  ..                                    v =  qBr/m                   ......(1)    </a:t>
            </a:r>
            <a:r>
              <a:rPr lang="en-IN" altLang="en-US"/>
              <a:t>यदि</a:t>
            </a:r>
            <a:r>
              <a:rPr lang="en-US" altLang="en-US"/>
              <a:t> </a:t>
            </a:r>
            <a:r>
              <a:rPr lang="en-IN" altLang="en-US"/>
              <a:t>दोनो</a:t>
            </a:r>
            <a:r>
              <a:rPr lang="en-US" altLang="en-US"/>
              <a:t> DD </a:t>
            </a:r>
            <a:r>
              <a:rPr lang="en-IN" altLang="en-US"/>
              <a:t>के</a:t>
            </a:r>
            <a:r>
              <a:rPr lang="en-US" altLang="en-US"/>
              <a:t> </a:t>
            </a:r>
            <a:r>
              <a:rPr lang="en-IN" altLang="en-US"/>
              <a:t>बीच</a:t>
            </a:r>
            <a:r>
              <a:rPr lang="en-US" altLang="en-US"/>
              <a:t> </a:t>
            </a:r>
            <a:r>
              <a:rPr lang="en-IN" altLang="en-US"/>
              <a:t>विभवांतर</a:t>
            </a:r>
            <a:r>
              <a:rPr lang="en-US" altLang="en-US"/>
              <a:t> V </a:t>
            </a:r>
            <a:r>
              <a:rPr lang="en-IN" altLang="en-US"/>
              <a:t>हो</a:t>
            </a:r>
            <a:r>
              <a:rPr lang="en-US" altLang="en-US"/>
              <a:t>, </a:t>
            </a:r>
            <a:r>
              <a:rPr lang="en-IN" altLang="en-US"/>
              <a:t>तो कण</a:t>
            </a:r>
            <a:r>
              <a:rPr lang="en-US" altLang="en-US"/>
              <a:t> </a:t>
            </a:r>
            <a:r>
              <a:rPr lang="en-IN" altLang="en-US"/>
              <a:t>की</a:t>
            </a:r>
            <a:r>
              <a:rPr lang="en-US" altLang="en-US"/>
              <a:t> </a:t>
            </a:r>
            <a:r>
              <a:rPr lang="en-IN" altLang="en-US"/>
              <a:t>ऊर्जा</a:t>
            </a:r>
            <a:r>
              <a:rPr lang="en-US" altLang="en-US"/>
              <a:t>              ..                                 qV = 1/2 mV2                              ..                                 qV =  1/2 . m(qBr/m) 2               ..                                   V =  1/2(q/m) B2r2     .......(2)  </a:t>
            </a:r>
            <a:r>
              <a:rPr lang="en-IN" altLang="en-US"/>
              <a:t>आवेश</a:t>
            </a:r>
            <a:r>
              <a:rPr lang="en-US" altLang="en-US"/>
              <a:t> q </a:t>
            </a:r>
            <a:r>
              <a:rPr lang="en-IN" altLang="en-US"/>
              <a:t>को</a:t>
            </a:r>
            <a:r>
              <a:rPr lang="en-US" altLang="en-US"/>
              <a:t> </a:t>
            </a:r>
            <a:r>
              <a:rPr lang="en-IN" altLang="en-US"/>
              <a:t>एक</a:t>
            </a:r>
            <a:r>
              <a:rPr lang="en-US" altLang="en-US"/>
              <a:t> </a:t>
            </a:r>
            <a:r>
              <a:rPr lang="en-IN" altLang="en-US"/>
              <a:t>अर्ध</a:t>
            </a:r>
            <a:r>
              <a:rPr lang="en-US" altLang="en-US"/>
              <a:t> </a:t>
            </a:r>
            <a:r>
              <a:rPr lang="en-IN" altLang="en-US"/>
              <a:t>चक्र</a:t>
            </a:r>
            <a:r>
              <a:rPr lang="en-US" altLang="en-US"/>
              <a:t> </a:t>
            </a:r>
            <a:r>
              <a:rPr lang="en-IN" altLang="en-US"/>
              <a:t>पूरा</a:t>
            </a:r>
            <a:r>
              <a:rPr lang="en-US" altLang="en-US"/>
              <a:t> </a:t>
            </a:r>
            <a:r>
              <a:rPr lang="en-IN" altLang="en-US"/>
              <a:t>करने</a:t>
            </a:r>
            <a:r>
              <a:rPr lang="en-US" altLang="en-US"/>
              <a:t> </a:t>
            </a:r>
            <a:r>
              <a:rPr lang="en-IN" altLang="en-US"/>
              <a:t>मे</a:t>
            </a:r>
            <a:r>
              <a:rPr lang="en-US" altLang="en-US"/>
              <a:t> </a:t>
            </a:r>
            <a:r>
              <a:rPr lang="en-IN" altLang="en-US"/>
              <a:t>लगा</a:t>
            </a:r>
            <a:r>
              <a:rPr lang="en-US" altLang="en-US"/>
              <a:t> </a:t>
            </a:r>
            <a:r>
              <a:rPr lang="en-IN" altLang="en-US"/>
              <a:t>समय</a:t>
            </a:r>
            <a:r>
              <a:rPr lang="en-US" altLang="en-US"/>
              <a:t>                       </a:t>
            </a:r>
            <a:endParaRPr lang="en-IN"/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86" name="Title 1048585"/>
          <p:cNvSpPr>
            <a:spLocks noGrp="1"/>
          </p:cNvSpPr>
          <p:nvPr>
            <p:ph type="title"/>
          </p:nvPr>
        </p:nvSpPr>
        <p:spPr>
          <a:xfrm flipV="1">
            <a:off x="628650" y="-1794446"/>
            <a:ext cx="7971960" cy="873690"/>
          </a:xfrm>
        </p:spPr>
        <p:txBody>
          <a:bodyPr>
            <a:normAutofit/>
          </a:bodyPr>
          <a:lstStyle/>
          <a:p>
            <a:endParaRPr lang="en-IN"/>
          </a:p>
        </p:txBody>
      </p:sp>
      <p:sp>
        <p:nvSpPr>
          <p:cNvPr id="1048587" name="Content Placeholder 104858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/>
              <a:t>                             T/2 = </a:t>
            </a:r>
            <a:r>
              <a:rPr lang="en-IN" altLang="en-US"/>
              <a:t>π</a:t>
            </a:r>
            <a:r>
              <a:rPr lang="en-US" altLang="en-US"/>
              <a:t>r/v  = </a:t>
            </a:r>
            <a:r>
              <a:rPr lang="en-IN" altLang="en-US"/>
              <a:t>π</a:t>
            </a:r>
            <a:r>
              <a:rPr lang="en-US" altLang="en-US"/>
              <a:t>m / qB      ...... (3)    .</a:t>
            </a:r>
            <a:r>
              <a:rPr lang="en-IN" altLang="en-US"/>
              <a:t>अतः</a:t>
            </a:r>
            <a:r>
              <a:rPr lang="en-US" altLang="en-US"/>
              <a:t> </a:t>
            </a:r>
            <a:r>
              <a:rPr lang="en-IN" altLang="en-US"/>
              <a:t>दोलित</a:t>
            </a:r>
            <a:r>
              <a:rPr lang="en-US" altLang="en-US"/>
              <a:t> </a:t>
            </a:r>
            <a:r>
              <a:rPr lang="en-IN" altLang="en-US"/>
              <a:t>की</a:t>
            </a:r>
            <a:r>
              <a:rPr lang="en-US" altLang="en-US"/>
              <a:t> </a:t>
            </a:r>
            <a:r>
              <a:rPr lang="en-IN" altLang="en-US"/>
              <a:t>आवृत्ति</a:t>
            </a:r>
            <a:r>
              <a:rPr lang="en-US" altLang="en-US"/>
              <a:t> f = 1/T  =qB/2</a:t>
            </a:r>
            <a:r>
              <a:rPr lang="en-IN" altLang="en-US"/>
              <a:t>π</a:t>
            </a:r>
            <a:r>
              <a:rPr lang="en-US" altLang="en-US"/>
              <a:t>m        ...... (4)    </a:t>
            </a:r>
            <a:r>
              <a:rPr lang="en-IN" altLang="en-US"/>
              <a:t>अधिकतम</a:t>
            </a:r>
            <a:r>
              <a:rPr lang="en-US" altLang="en-US"/>
              <a:t> </a:t>
            </a:r>
            <a:r>
              <a:rPr lang="en-IN" altLang="en-US"/>
              <a:t>गतिज</a:t>
            </a:r>
            <a:r>
              <a:rPr lang="en-US" altLang="en-US"/>
              <a:t> </a:t>
            </a:r>
            <a:r>
              <a:rPr lang="en-IN" altLang="en-US"/>
              <a:t>ऊर्जा</a:t>
            </a:r>
            <a:r>
              <a:rPr lang="en-US" altLang="en-US"/>
              <a:t> E = q2B2R2/2m            ...... (5) </a:t>
            </a:r>
            <a:endParaRPr lang="en-IN"/>
          </a:p>
        </p:txBody>
      </p:sp>
      <p:sp>
        <p:nvSpPr>
          <p:cNvPr id="1048588" name="TextBox 1048587"/>
          <p:cNvSpPr txBox="1"/>
          <p:nvPr/>
        </p:nvSpPr>
        <p:spPr>
          <a:xfrm>
            <a:off x="2572000" y="321945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IN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92D04F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48598" name="Title 1048597"/>
          <p:cNvSpPr>
            <a:spLocks noGrp="1"/>
          </p:cNvSpPr>
          <p:nvPr>
            <p:ph type="title"/>
          </p:nvPr>
        </p:nvSpPr>
        <p:spPr>
          <a:xfrm rot="21600000">
            <a:off x="780059" y="329656"/>
            <a:ext cx="7788934" cy="1963651"/>
          </a:xfrm>
        </p:spPr>
        <p:txBody>
          <a:bodyPr/>
          <a:lstStyle/>
          <a:p>
            <a:r>
              <a:rPr lang="en-IN" altLang="en-US" b="1" dirty="0" err="1">
                <a:solidFill>
                  <a:srgbClr val="800000"/>
                </a:solidFill>
              </a:rPr>
              <a:t>सीमायें</a:t>
            </a:r>
            <a:r>
              <a:rPr lang="en-US" altLang="en-US" b="1" dirty="0">
                <a:solidFill>
                  <a:srgbClr val="800000"/>
                </a:solidFill>
              </a:rPr>
              <a:t> ( Limitations) </a:t>
            </a:r>
            <a:endParaRPr lang="en-IN" dirty="0"/>
          </a:p>
        </p:txBody>
      </p:sp>
      <p:sp>
        <p:nvSpPr>
          <p:cNvPr id="1048599" name="Content Placeholder 1048598"/>
          <p:cNvSpPr>
            <a:spLocks noGrp="1"/>
          </p:cNvSpPr>
          <p:nvPr>
            <p:ph idx="1"/>
          </p:nvPr>
        </p:nvSpPr>
        <p:spPr>
          <a:xfrm>
            <a:off x="791041" y="2159338"/>
            <a:ext cx="7916860" cy="385515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en-US" dirty="0"/>
              <a:t>1} </a:t>
            </a:r>
            <a:r>
              <a:rPr lang="en-IN" altLang="en-US" dirty="0" err="1"/>
              <a:t>साइक्लोट्रॉन</a:t>
            </a:r>
            <a:r>
              <a:rPr lang="en-US" altLang="en-US" dirty="0"/>
              <a:t> </a:t>
            </a:r>
            <a:r>
              <a:rPr lang="en-IN" altLang="en-US" dirty="0" err="1"/>
              <a:t>की</a:t>
            </a:r>
            <a:r>
              <a:rPr lang="en-US" altLang="en-US" dirty="0"/>
              <a:t> </a:t>
            </a:r>
            <a:r>
              <a:rPr lang="en-IN" altLang="en-US" dirty="0" err="1"/>
              <a:t>सहायता</a:t>
            </a:r>
            <a:r>
              <a:rPr lang="en-US" altLang="en-US" dirty="0"/>
              <a:t> </a:t>
            </a:r>
            <a:r>
              <a:rPr lang="en-IN" altLang="en-US" dirty="0" err="1"/>
              <a:t>से</a:t>
            </a:r>
            <a:r>
              <a:rPr lang="en-US" altLang="en-US" dirty="0"/>
              <a:t> </a:t>
            </a:r>
            <a:r>
              <a:rPr lang="en-IN" altLang="en-US" dirty="0" err="1"/>
              <a:t>अनावेशित</a:t>
            </a:r>
            <a:r>
              <a:rPr lang="en-US" altLang="en-US" dirty="0"/>
              <a:t> </a:t>
            </a:r>
            <a:r>
              <a:rPr lang="en-IN" altLang="en-US" dirty="0" err="1"/>
              <a:t>कणो</a:t>
            </a:r>
            <a:r>
              <a:rPr lang="en-US" altLang="en-US" dirty="0"/>
              <a:t> ( </a:t>
            </a:r>
            <a:r>
              <a:rPr lang="en-IN" altLang="en-US" dirty="0" err="1"/>
              <a:t>जैसे</a:t>
            </a:r>
            <a:r>
              <a:rPr lang="en-US" altLang="en-US" dirty="0"/>
              <a:t>- </a:t>
            </a:r>
            <a:r>
              <a:rPr lang="en-IN" altLang="en-US" dirty="0" err="1"/>
              <a:t>न्यूट्रॉन</a:t>
            </a:r>
            <a:r>
              <a:rPr lang="en-US" altLang="en-US" dirty="0"/>
              <a:t>) </a:t>
            </a:r>
            <a:r>
              <a:rPr lang="en-IN" altLang="en-US" dirty="0" err="1"/>
              <a:t>को</a:t>
            </a:r>
            <a:r>
              <a:rPr lang="en-US" altLang="en-US" dirty="0"/>
              <a:t> </a:t>
            </a:r>
            <a:r>
              <a:rPr lang="en-IN" altLang="en-US" dirty="0" err="1"/>
              <a:t>त्वरित</a:t>
            </a:r>
            <a:r>
              <a:rPr lang="en-US" altLang="en-US" dirty="0"/>
              <a:t> </a:t>
            </a:r>
            <a:r>
              <a:rPr lang="en-IN" altLang="en-US" dirty="0" err="1"/>
              <a:t>नही</a:t>
            </a:r>
            <a:r>
              <a:rPr lang="en-US" altLang="en-US" dirty="0"/>
              <a:t>  </a:t>
            </a:r>
            <a:r>
              <a:rPr lang="en-IN" altLang="en-US" dirty="0" err="1"/>
              <a:t>किया</a:t>
            </a:r>
            <a:r>
              <a:rPr lang="en-US" altLang="en-US" dirty="0"/>
              <a:t> </a:t>
            </a:r>
            <a:r>
              <a:rPr lang="en-IN" altLang="en-US" dirty="0" err="1"/>
              <a:t>जा</a:t>
            </a:r>
            <a:r>
              <a:rPr lang="en-US" altLang="en-US" dirty="0"/>
              <a:t> </a:t>
            </a:r>
            <a:r>
              <a:rPr lang="en-IN" altLang="en-US" dirty="0" err="1"/>
              <a:t>सकता</a:t>
            </a:r>
            <a:r>
              <a:rPr lang="en-US" altLang="en-US" dirty="0"/>
              <a:t> |                                                        2} </a:t>
            </a:r>
            <a:r>
              <a:rPr lang="en-IN" altLang="en-US" dirty="0" err="1"/>
              <a:t>साइक्लोट्रॉन</a:t>
            </a:r>
            <a:r>
              <a:rPr lang="en-US" altLang="en-US" dirty="0"/>
              <a:t> </a:t>
            </a:r>
            <a:r>
              <a:rPr lang="en-IN" altLang="en-US" dirty="0" err="1"/>
              <a:t>की</a:t>
            </a:r>
            <a:r>
              <a:rPr lang="en-US" altLang="en-US" dirty="0"/>
              <a:t> </a:t>
            </a:r>
            <a:r>
              <a:rPr lang="en-IN" altLang="en-US" dirty="0" err="1"/>
              <a:t>सहायता</a:t>
            </a:r>
            <a:r>
              <a:rPr lang="en-US" altLang="en-US" dirty="0"/>
              <a:t> </a:t>
            </a:r>
            <a:r>
              <a:rPr lang="en-IN" altLang="en-US" dirty="0" err="1"/>
              <a:t>से</a:t>
            </a:r>
            <a:r>
              <a:rPr lang="en-US" altLang="en-US" dirty="0"/>
              <a:t> </a:t>
            </a:r>
            <a:r>
              <a:rPr lang="en-IN" altLang="en-US" dirty="0" err="1"/>
              <a:t>हल्के</a:t>
            </a:r>
            <a:r>
              <a:rPr lang="en-US" altLang="en-US" dirty="0"/>
              <a:t> </a:t>
            </a:r>
            <a:r>
              <a:rPr lang="en-IN" altLang="en-US" dirty="0" err="1"/>
              <a:t>कणो</a:t>
            </a:r>
            <a:r>
              <a:rPr lang="en-US" altLang="en-US" dirty="0"/>
              <a:t>  </a:t>
            </a:r>
            <a:r>
              <a:rPr lang="en-IN" altLang="en-US" dirty="0" err="1"/>
              <a:t>जैसे</a:t>
            </a:r>
            <a:r>
              <a:rPr lang="en-US" altLang="en-US" dirty="0"/>
              <a:t> - </a:t>
            </a:r>
            <a:r>
              <a:rPr lang="en-IN" altLang="en-US" dirty="0" err="1"/>
              <a:t>इलेक्ट्रॉन</a:t>
            </a:r>
            <a:r>
              <a:rPr lang="en-US" altLang="en-US" dirty="0"/>
              <a:t> </a:t>
            </a:r>
            <a:r>
              <a:rPr lang="en-IN" altLang="en-US" dirty="0" err="1"/>
              <a:t>को</a:t>
            </a:r>
            <a:r>
              <a:rPr lang="en-US" altLang="en-US" dirty="0"/>
              <a:t> </a:t>
            </a:r>
            <a:r>
              <a:rPr lang="en-IN" altLang="en-US" dirty="0" err="1"/>
              <a:t>त्वरित</a:t>
            </a:r>
            <a:r>
              <a:rPr lang="en-US" altLang="en-US" dirty="0"/>
              <a:t> </a:t>
            </a:r>
            <a:r>
              <a:rPr lang="en-IN" altLang="en-US" dirty="0" err="1"/>
              <a:t>नहीं</a:t>
            </a:r>
            <a:r>
              <a:rPr lang="en-US" altLang="en-US" dirty="0"/>
              <a:t> </a:t>
            </a:r>
            <a:r>
              <a:rPr lang="en-IN" altLang="en-US" dirty="0" err="1"/>
              <a:t>किया</a:t>
            </a:r>
            <a:r>
              <a:rPr lang="en-US" altLang="en-US" dirty="0"/>
              <a:t> </a:t>
            </a:r>
            <a:r>
              <a:rPr lang="en-IN" altLang="en-US" dirty="0" err="1"/>
              <a:t>जा</a:t>
            </a:r>
            <a:r>
              <a:rPr lang="en-US" altLang="en-US" dirty="0"/>
              <a:t> </a:t>
            </a:r>
            <a:r>
              <a:rPr lang="en-IN" altLang="en-US" dirty="0" err="1"/>
              <a:t>सकता</a:t>
            </a:r>
            <a:r>
              <a:rPr lang="en-US" altLang="en-US" dirty="0"/>
              <a:t> |                                                3} </a:t>
            </a:r>
            <a:r>
              <a:rPr lang="en-IN" altLang="en-US" dirty="0" err="1"/>
              <a:t>साइक्लोट्रॉन</a:t>
            </a:r>
            <a:r>
              <a:rPr lang="en-US" altLang="en-US" dirty="0"/>
              <a:t> </a:t>
            </a:r>
            <a:r>
              <a:rPr lang="en-IN" altLang="en-US" dirty="0" err="1"/>
              <a:t>से</a:t>
            </a:r>
            <a:r>
              <a:rPr lang="en-US" altLang="en-US" dirty="0"/>
              <a:t> </a:t>
            </a:r>
            <a:r>
              <a:rPr lang="en-IN" altLang="en-US" dirty="0" err="1"/>
              <a:t>निकलनेवाले</a:t>
            </a:r>
            <a:r>
              <a:rPr lang="en-US" altLang="en-US" dirty="0"/>
              <a:t> </a:t>
            </a:r>
            <a:r>
              <a:rPr lang="en-IN" altLang="en-US" dirty="0" err="1"/>
              <a:t>आवेशित</a:t>
            </a:r>
            <a:r>
              <a:rPr lang="en-US" altLang="en-US" dirty="0"/>
              <a:t> </a:t>
            </a:r>
            <a:r>
              <a:rPr lang="en-IN" altLang="en-US" dirty="0" err="1"/>
              <a:t>कणों</a:t>
            </a:r>
            <a:r>
              <a:rPr lang="en-US" altLang="en-US" dirty="0"/>
              <a:t> </a:t>
            </a:r>
            <a:r>
              <a:rPr lang="en-IN" altLang="en-US" dirty="0" err="1"/>
              <a:t>की</a:t>
            </a:r>
            <a:r>
              <a:rPr lang="en-US" altLang="en-US" dirty="0"/>
              <a:t> </a:t>
            </a:r>
            <a:r>
              <a:rPr lang="en-IN" altLang="en-US" dirty="0" err="1"/>
              <a:t>ऊर्जा</a:t>
            </a:r>
            <a:r>
              <a:rPr lang="en-US" altLang="en-US" dirty="0"/>
              <a:t> </a:t>
            </a:r>
            <a:r>
              <a:rPr lang="en-IN" altLang="en-US" dirty="0" err="1"/>
              <a:t>सीमित</a:t>
            </a:r>
            <a:r>
              <a:rPr lang="en-US" altLang="en-US" dirty="0"/>
              <a:t> </a:t>
            </a:r>
            <a:r>
              <a:rPr lang="en-IN" altLang="en-US" dirty="0" err="1"/>
              <a:t>होती</a:t>
            </a:r>
            <a:r>
              <a:rPr lang="en-US" altLang="en-US" dirty="0"/>
              <a:t> </a:t>
            </a:r>
            <a:r>
              <a:rPr lang="en-IN" altLang="en-US" dirty="0" err="1"/>
              <a:t>है</a:t>
            </a:r>
            <a:r>
              <a:rPr lang="en-US" altLang="en-US" dirty="0"/>
              <a:t>                                                                   </a:t>
            </a:r>
            <a:endParaRPr lang="en-IN" dirty="0"/>
          </a:p>
        </p:txBody>
      </p:sp>
      <p:sp>
        <p:nvSpPr>
          <p:cNvPr id="1048678" name="TextBox 1048677"/>
          <p:cNvSpPr txBox="1"/>
          <p:nvPr/>
        </p:nvSpPr>
        <p:spPr>
          <a:xfrm>
            <a:off x="2572000" y="3219450"/>
            <a:ext cx="4000000" cy="510540"/>
          </a:xfrm>
          <a:prstGeom prst="rect">
            <a:avLst/>
          </a:prstGeom>
        </p:spPr>
        <p:txBody>
          <a:bodyPr wrap="square" rtlCol="0">
            <a:spAutoFit/>
          </a:bodyPr>
          <a:lstStyle/>
          <a:p>
            <a:endParaRPr lang="en-IN" sz="2800">
              <a:solidFill>
                <a:srgbClr val="000000"/>
              </a:solidFill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 Them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Them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Them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主题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TH Sarabun PSK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TH Sarabun PSK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</TotalTime>
  <Words>563</Words>
  <Application>WPS Office</Application>
  <PresentationFormat>On-screen Show (4:3)</PresentationFormat>
  <Paragraphs>16</Paragraphs>
  <Slides>10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10</vt:i4>
      </vt:variant>
    </vt:vector>
  </HeadingPairs>
  <TitlesOfParts>
    <vt:vector size="11" baseType="lpstr">
      <vt:lpstr>Office Theme</vt:lpstr>
      <vt:lpstr>Name - Payal Sahu      Class - B.Sc.01(Maths)   Topic – Cyclotron Date – 25.05.2021 Government College Gurur</vt:lpstr>
      <vt:lpstr>Slide 2</vt:lpstr>
      <vt:lpstr> परिचय (Introduction) </vt:lpstr>
      <vt:lpstr>साइक्लोट्रॉन (Cyclotron) </vt:lpstr>
      <vt:lpstr>संरचना ( Construction) </vt:lpstr>
      <vt:lpstr>कार्यप्रणाली ( Working) </vt:lpstr>
      <vt:lpstr>सिद्धांत (Theory) </vt:lpstr>
      <vt:lpstr>Slide 8</vt:lpstr>
      <vt:lpstr>सीमायें ( Limitations) </vt:lpstr>
      <vt:lpstr> 🥰 Thank - you 🥰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Name - Payal Sahu      Class - B.Sc.01(Maths)   Topic - Cyclotron</dc:title>
  <dc:creator>Redmi 8A Dual</dc:creator>
  <cp:lastModifiedBy>GOVT.NAVEEN CO.GURUR</cp:lastModifiedBy>
  <cp:revision>2</cp:revision>
  <dcterms:created xsi:type="dcterms:W3CDTF">2015-05-11T00:30:45Z</dcterms:created>
  <dcterms:modified xsi:type="dcterms:W3CDTF">2021-11-30T05:48:31Z</dcterms:modified>
</cp:coreProperties>
</file>